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31"/>
  </p:notesMasterIdLst>
  <p:handoutMasterIdLst>
    <p:handoutMasterId r:id="rId32"/>
  </p:handoutMasterIdLst>
  <p:sldIdLst>
    <p:sldId id="287" r:id="rId4"/>
    <p:sldId id="288" r:id="rId5"/>
    <p:sldId id="285" r:id="rId6"/>
    <p:sldId id="306" r:id="rId7"/>
    <p:sldId id="326" r:id="rId8"/>
    <p:sldId id="311" r:id="rId9"/>
    <p:sldId id="290" r:id="rId10"/>
    <p:sldId id="300" r:id="rId11"/>
    <p:sldId id="305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27" r:id="rId20"/>
    <p:sldId id="322" r:id="rId21"/>
    <p:sldId id="335" r:id="rId22"/>
    <p:sldId id="336" r:id="rId23"/>
    <p:sldId id="309" r:id="rId24"/>
    <p:sldId id="323" r:id="rId25"/>
    <p:sldId id="337" r:id="rId26"/>
    <p:sldId id="324" r:id="rId27"/>
    <p:sldId id="297" r:id="rId28"/>
    <p:sldId id="325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728908-9952-C8EC-BCDA-2166FF5C967A}" name="Zoë Tunstall" initials="ZT" userId="S::zoe.tunstall@lambethpalace.org.uk::e0a72786-713a-4df2-bb92-da82a6ab9f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AA6"/>
    <a:srgbClr val="A72327"/>
    <a:srgbClr val="ED6921"/>
    <a:srgbClr val="00628C"/>
    <a:srgbClr val="549E80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5C68E-F842-49E3-BC8D-E4F290B52965}" v="1" dt="2024-09-06T13:24:06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8"/>
    <p:restoredTop sz="94673"/>
  </p:normalViewPr>
  <p:slideViewPr>
    <p:cSldViewPr snapToGrid="0">
      <p:cViewPr varScale="1">
        <p:scale>
          <a:sx n="106" d="100"/>
          <a:sy n="106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8/10/relationships/authors" Target="authors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3883CAE4-0A90-4996-979F-13265DFC8E5F}"/>
    <pc:docChg chg="custSel addSld delSld modSld sldOrd">
      <pc:chgData name="Zoë Tunstall" userId="e0a72786-713a-4df2-bb92-da82a6ab9fc3" providerId="ADAL" clId="{3883CAE4-0A90-4996-979F-13265DFC8E5F}" dt="2024-07-03T12:39:03.592" v="57"/>
      <pc:docMkLst>
        <pc:docMk/>
      </pc:docMkLst>
      <pc:sldChg chg="del">
        <pc:chgData name="Zoë Tunstall" userId="e0a72786-713a-4df2-bb92-da82a6ab9fc3" providerId="ADAL" clId="{3883CAE4-0A90-4996-979F-13265DFC8E5F}" dt="2024-07-03T12:29:04.897" v="0" actId="2696"/>
        <pc:sldMkLst>
          <pc:docMk/>
          <pc:sldMk cId="4206362282" sldId="284"/>
        </pc:sldMkLst>
      </pc:sldChg>
      <pc:sldChg chg="new ord">
        <pc:chgData name="Zoë Tunstall" userId="e0a72786-713a-4df2-bb92-da82a6ab9fc3" providerId="ADAL" clId="{3883CAE4-0A90-4996-979F-13265DFC8E5F}" dt="2024-07-03T12:29:26.500" v="3"/>
        <pc:sldMkLst>
          <pc:docMk/>
          <pc:sldMk cId="3280144497" sldId="287"/>
        </pc:sldMkLst>
      </pc:sldChg>
      <pc:sldChg chg="add">
        <pc:chgData name="Zoë Tunstall" userId="e0a72786-713a-4df2-bb92-da82a6ab9fc3" providerId="ADAL" clId="{3883CAE4-0A90-4996-979F-13265DFC8E5F}" dt="2024-07-03T12:30:13.005" v="4"/>
        <pc:sldMkLst>
          <pc:docMk/>
          <pc:sldMk cId="3583719958" sldId="288"/>
        </pc:sldMkLst>
      </pc:sldChg>
      <pc:sldChg chg="add">
        <pc:chgData name="Zoë Tunstall" userId="e0a72786-713a-4df2-bb92-da82a6ab9fc3" providerId="ADAL" clId="{3883CAE4-0A90-4996-979F-13265DFC8E5F}" dt="2024-07-03T12:34:27.637" v="6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4164364817" sldId="293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542644667" sldId="294"/>
        </pc:sldMkLst>
      </pc:sldChg>
      <pc:sldChg chg="add">
        <pc:chgData name="Zoë Tunstall" userId="e0a72786-713a-4df2-bb92-da82a6ab9fc3" providerId="ADAL" clId="{3883CAE4-0A90-4996-979F-13265DFC8E5F}" dt="2024-07-03T12:39:03.592" v="57"/>
        <pc:sldMkLst>
          <pc:docMk/>
          <pc:sldMk cId="1657857103" sldId="297"/>
        </pc:sldMkLst>
      </pc:sldChg>
      <pc:sldChg chg="add delCm modCm">
        <pc:chgData name="Zoë Tunstall" userId="e0a72786-713a-4df2-bb92-da82a6ab9fc3" providerId="ADAL" clId="{3883CAE4-0A90-4996-979F-13265DFC8E5F}" dt="2024-07-03T12:38:41.879" v="56"/>
        <pc:sldMkLst>
          <pc:docMk/>
          <pc:sldMk cId="3077564312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Zoë Tunstall" userId="e0a72786-713a-4df2-bb92-da82a6ab9fc3" providerId="ADAL" clId="{3883CAE4-0A90-4996-979F-13265DFC8E5F}" dt="2024-07-03T12:38:41.879" v="56"/>
              <pc2:cmMkLst xmlns:pc2="http://schemas.microsoft.com/office/powerpoint/2019/9/main/command">
                <pc:docMk/>
                <pc:sldMk cId="3077564312" sldId="298"/>
                <pc2:cmMk id="{47797827-3459-441A-A1FA-BB1419056C64}"/>
              </pc2:cmMkLst>
            </pc226:cmChg>
          </p:ext>
        </pc:extLst>
      </pc:sldChg>
      <pc:sldChg chg="add">
        <pc:chgData name="Zoë Tunstall" userId="e0a72786-713a-4df2-bb92-da82a6ab9fc3" providerId="ADAL" clId="{3883CAE4-0A90-4996-979F-13265DFC8E5F}" dt="2024-07-03T12:39:03.592" v="57"/>
        <pc:sldMkLst>
          <pc:docMk/>
          <pc:sldMk cId="3367185555" sldId="299"/>
        </pc:sldMkLst>
      </pc:sldChg>
      <pc:sldChg chg="add">
        <pc:chgData name="Zoë Tunstall" userId="e0a72786-713a-4df2-bb92-da82a6ab9fc3" providerId="ADAL" clId="{3883CAE4-0A90-4996-979F-13265DFC8E5F}" dt="2024-07-03T12:34:27.637" v="6"/>
        <pc:sldMkLst>
          <pc:docMk/>
          <pc:sldMk cId="7859673" sldId="300"/>
        </pc:sldMkLst>
      </pc:sldChg>
      <pc:sldChg chg="addSp delSp modSp add mod ord modClrScheme chgLayout">
        <pc:chgData name="Zoë Tunstall" userId="e0a72786-713a-4df2-bb92-da82a6ab9fc3" providerId="ADAL" clId="{3883CAE4-0A90-4996-979F-13265DFC8E5F}" dt="2024-07-03T12:38:29.200" v="54" actId="20577"/>
        <pc:sldMkLst>
          <pc:docMk/>
          <pc:sldMk cId="59384944" sldId="301"/>
        </pc:sldMkLst>
        <pc:spChg chg="del mod ord">
          <ac:chgData name="Zoë Tunstall" userId="e0a72786-713a-4df2-bb92-da82a6ab9fc3" providerId="ADAL" clId="{3883CAE4-0A90-4996-979F-13265DFC8E5F}" dt="2024-07-03T12:36:06.671" v="25" actId="478"/>
          <ac:spMkLst>
            <pc:docMk/>
            <pc:sldMk cId="59384944" sldId="301"/>
            <ac:spMk id="2" creationId="{D70BB94C-F3DF-5740-7171-5B7DD93ED85E}"/>
          </ac:spMkLst>
        </pc:spChg>
        <pc:spChg chg="add del mod">
          <ac:chgData name="Zoë Tunstall" userId="e0a72786-713a-4df2-bb92-da82a6ab9fc3" providerId="ADAL" clId="{3883CAE4-0A90-4996-979F-13265DFC8E5F}" dt="2024-07-03T12:36:04.744" v="24" actId="21"/>
          <ac:spMkLst>
            <pc:docMk/>
            <pc:sldMk cId="59384944" sldId="301"/>
            <ac:spMk id="7" creationId="{E83C9313-E941-17F2-3F5A-59799CBA949A}"/>
          </ac:spMkLst>
        </pc:spChg>
        <pc:spChg chg="add del mod">
          <ac:chgData name="Zoë Tunstall" userId="e0a72786-713a-4df2-bb92-da82a6ab9fc3" providerId="ADAL" clId="{3883CAE4-0A90-4996-979F-13265DFC8E5F}" dt="2024-07-03T12:36:09.266" v="27" actId="478"/>
          <ac:spMkLst>
            <pc:docMk/>
            <pc:sldMk cId="59384944" sldId="301"/>
            <ac:spMk id="9" creationId="{46923C8F-DA2C-E2BB-AC7E-E266FF31E861}"/>
          </ac:spMkLst>
        </pc:spChg>
        <pc:spChg chg="add mod">
          <ac:chgData name="Zoë Tunstall" userId="e0a72786-713a-4df2-bb92-da82a6ab9fc3" providerId="ADAL" clId="{3883CAE4-0A90-4996-979F-13265DFC8E5F}" dt="2024-07-03T12:38:29.200" v="54" actId="20577"/>
          <ac:spMkLst>
            <pc:docMk/>
            <pc:sldMk cId="59384944" sldId="301"/>
            <ac:spMk id="10" creationId="{E83C9313-E941-17F2-3F5A-59799CBA949A}"/>
          </ac:spMkLst>
        </pc:spChg>
      </pc:sldChg>
      <pc:sldChg chg="add">
        <pc:chgData name="Zoë Tunstall" userId="e0a72786-713a-4df2-bb92-da82a6ab9fc3" providerId="ADAL" clId="{3883CAE4-0A90-4996-979F-13265DFC8E5F}" dt="2024-07-03T12:33:19.613" v="5"/>
        <pc:sldMkLst>
          <pc:docMk/>
          <pc:sldMk cId="702917133" sldId="302"/>
        </pc:sldMkLst>
      </pc:sldChg>
      <pc:sldChg chg="add">
        <pc:chgData name="Zoë Tunstall" userId="e0a72786-713a-4df2-bb92-da82a6ab9fc3" providerId="ADAL" clId="{3883CAE4-0A90-4996-979F-13265DFC8E5F}" dt="2024-07-03T12:35:08.528" v="7"/>
        <pc:sldMkLst>
          <pc:docMk/>
          <pc:sldMk cId="2500085322" sldId="305"/>
        </pc:sldMkLst>
      </pc:sldChg>
      <pc:sldChg chg="modSp new del mod ord">
        <pc:chgData name="Zoë Tunstall" userId="e0a72786-713a-4df2-bb92-da82a6ab9fc3" providerId="ADAL" clId="{3883CAE4-0A90-4996-979F-13265DFC8E5F}" dt="2024-07-03T12:38:25.981" v="48" actId="47"/>
        <pc:sldMkLst>
          <pc:docMk/>
          <pc:sldMk cId="3730773062" sldId="306"/>
        </pc:sldMkLst>
        <pc:spChg chg="mod">
          <ac:chgData name="Zoë Tunstall" userId="e0a72786-713a-4df2-bb92-da82a6ab9fc3" providerId="ADAL" clId="{3883CAE4-0A90-4996-979F-13265DFC8E5F}" dt="2024-07-03T12:37:20" v="44" actId="20577"/>
          <ac:spMkLst>
            <pc:docMk/>
            <pc:sldMk cId="3730773062" sldId="306"/>
            <ac:spMk id="2" creationId="{3C1D842B-B6F5-B9AB-F3B1-2926DF296CC5}"/>
          </ac:spMkLst>
        </pc:spChg>
      </pc:sldChg>
    </pc:docChg>
  </pc:docChgLst>
  <pc:docChgLst>
    <pc:chgData name="Zoë Tunstall" userId="e0a72786-713a-4df2-bb92-da82a6ab9fc3" providerId="ADAL" clId="{1A5C0159-0CAC-4E75-9A37-17BEE1EA2478}"/>
    <pc:docChg chg="undo custSel addSld delSld modSld sldOrd">
      <pc:chgData name="Zoë Tunstall" userId="e0a72786-713a-4df2-bb92-da82a6ab9fc3" providerId="ADAL" clId="{1A5C0159-0CAC-4E75-9A37-17BEE1EA2478}" dt="2024-07-12T13:20:16.431" v="251" actId="1035"/>
      <pc:docMkLst>
        <pc:docMk/>
      </pc:docMkLst>
      <pc:sldChg chg="addSp delSp modSp mod delAnim modAnim">
        <pc:chgData name="Zoë Tunstall" userId="e0a72786-713a-4df2-bb92-da82a6ab9fc3" providerId="ADAL" clId="{1A5C0159-0CAC-4E75-9A37-17BEE1EA2478}" dt="2024-07-08T11:14:25.579" v="239" actId="171"/>
        <pc:sldMkLst>
          <pc:docMk/>
          <pc:sldMk cId="406949460" sldId="285"/>
        </pc:sldMkLst>
        <pc:spChg chg="del">
          <ac:chgData name="Zoë Tunstall" userId="e0a72786-713a-4df2-bb92-da82a6ab9fc3" providerId="ADAL" clId="{1A5C0159-0CAC-4E75-9A37-17BEE1EA2478}" dt="2024-07-05T13:21:15.769" v="228" actId="478"/>
          <ac:spMkLst>
            <pc:docMk/>
            <pc:sldMk cId="406949460" sldId="285"/>
            <ac:spMk id="4" creationId="{2D119D28-44FA-827C-5362-C4007E90CAAD}"/>
          </ac:spMkLst>
        </pc:spChg>
        <pc:spChg chg="add del mod">
          <ac:chgData name="Zoë Tunstall" userId="e0a72786-713a-4df2-bb92-da82a6ab9fc3" providerId="ADAL" clId="{1A5C0159-0CAC-4E75-9A37-17BEE1EA2478}" dt="2024-07-05T13:21:25.928" v="232" actId="478"/>
          <ac:spMkLst>
            <pc:docMk/>
            <pc:sldMk cId="406949460" sldId="285"/>
            <ac:spMk id="5" creationId="{5308B4BD-4A24-BA9F-1EEB-6AC148D01317}"/>
          </ac:spMkLst>
        </pc:spChg>
        <pc:spChg chg="del">
          <ac:chgData name="Zoë Tunstall" userId="e0a72786-713a-4df2-bb92-da82a6ab9fc3" providerId="ADAL" clId="{1A5C0159-0CAC-4E75-9A37-17BEE1EA2478}" dt="2024-07-05T13:21:18.558" v="229" actId="478"/>
          <ac:spMkLst>
            <pc:docMk/>
            <pc:sldMk cId="406949460" sldId="285"/>
            <ac:spMk id="6" creationId="{DCA0286B-B07C-EDEA-D718-C6E6A1E266DB}"/>
          </ac:spMkLst>
        </pc:spChg>
        <pc:picChg chg="add mod ord">
          <ac:chgData name="Zoë Tunstall" userId="e0a72786-713a-4df2-bb92-da82a6ab9fc3" providerId="ADAL" clId="{1A5C0159-0CAC-4E75-9A37-17BEE1EA2478}" dt="2024-07-08T11:14:25.579" v="239" actId="171"/>
          <ac:picMkLst>
            <pc:docMk/>
            <pc:sldMk cId="406949460" sldId="285"/>
            <ac:picMk id="2" creationId="{584CDDF5-1871-885E-FD66-C091471BAABB}"/>
          </ac:picMkLst>
        </pc:picChg>
        <pc:picChg chg="add del ord">
          <ac:chgData name="Zoë Tunstall" userId="e0a72786-713a-4df2-bb92-da82a6ab9fc3" providerId="ADAL" clId="{1A5C0159-0CAC-4E75-9A37-17BEE1EA2478}" dt="2024-07-08T11:14:11.133" v="236" actId="171"/>
          <ac:picMkLst>
            <pc:docMk/>
            <pc:sldMk cId="406949460" sldId="285"/>
            <ac:picMk id="3" creationId="{94C91944-A378-C295-97D1-D4671A07B83D}"/>
          </ac:picMkLst>
        </pc:picChg>
        <pc:picChg chg="add del mod ord">
          <ac:chgData name="Zoë Tunstall" userId="e0a72786-713a-4df2-bb92-da82a6ab9fc3" providerId="ADAL" clId="{1A5C0159-0CAC-4E75-9A37-17BEE1EA2478}" dt="2024-07-08T11:14:12.404" v="237" actId="478"/>
          <ac:picMkLst>
            <pc:docMk/>
            <pc:sldMk cId="406949460" sldId="285"/>
            <ac:picMk id="7" creationId="{FFF8C1F8-E2B4-56BB-AF04-0BB4934F167C}"/>
          </ac:picMkLst>
        </pc:picChg>
        <pc:picChg chg="del">
          <ac:chgData name="Zoë Tunstall" userId="e0a72786-713a-4df2-bb92-da82a6ab9fc3" providerId="ADAL" clId="{1A5C0159-0CAC-4E75-9A37-17BEE1EA2478}" dt="2024-07-05T13:21:42.536" v="235" actId="478"/>
          <ac:picMkLst>
            <pc:docMk/>
            <pc:sldMk cId="406949460" sldId="285"/>
            <ac:picMk id="8" creationId="{A1690265-2592-A02A-677F-A43DD6BF1C45}"/>
          </ac:picMkLst>
        </pc:picChg>
      </pc:sldChg>
      <pc:sldChg chg="mod modClrScheme chgLayout">
        <pc:chgData name="Zoë Tunstall" userId="e0a72786-713a-4df2-bb92-da82a6ab9fc3" providerId="ADAL" clId="{1A5C0159-0CAC-4E75-9A37-17BEE1EA2478}" dt="2024-07-03T13:23:42.418" v="0" actId="700"/>
        <pc:sldMkLst>
          <pc:docMk/>
          <pc:sldMk cId="3280144497" sldId="287"/>
        </pc:sldMkLst>
      </pc:sldChg>
      <pc:sldChg chg="modSp mod">
        <pc:chgData name="Zoë Tunstall" userId="e0a72786-713a-4df2-bb92-da82a6ab9fc3" providerId="ADAL" clId="{1A5C0159-0CAC-4E75-9A37-17BEE1EA2478}" dt="2024-07-03T13:26:00.384" v="49"/>
        <pc:sldMkLst>
          <pc:docMk/>
          <pc:sldMk cId="3471388258" sldId="290"/>
        </pc:sldMkLst>
        <pc:spChg chg="mod">
          <ac:chgData name="Zoë Tunstall" userId="e0a72786-713a-4df2-bb92-da82a6ab9fc3" providerId="ADAL" clId="{1A5C0159-0CAC-4E75-9A37-17BEE1EA2478}" dt="2024-07-03T13:25:52.908" v="48" actId="20577"/>
          <ac:spMkLst>
            <pc:docMk/>
            <pc:sldMk cId="3471388258" sldId="290"/>
            <ac:spMk id="2" creationId="{62522903-E7AC-BFF8-23C9-97B0975FD2F2}"/>
          </ac:spMkLst>
        </pc:spChg>
        <pc:spChg chg="mod">
          <ac:chgData name="Zoë Tunstall" userId="e0a72786-713a-4df2-bb92-da82a6ab9fc3" providerId="ADAL" clId="{1A5C0159-0CAC-4E75-9A37-17BEE1EA2478}" dt="2024-07-03T13:26:00.384" v="49"/>
          <ac:spMkLst>
            <pc:docMk/>
            <pc:sldMk cId="3471388258" sldId="290"/>
            <ac:spMk id="3" creationId="{4E5E1032-3CCF-8B43-0874-519F1FA1065A}"/>
          </ac:spMkLst>
        </pc:spChg>
      </pc:sldChg>
      <pc:sldChg chg="modSp mod">
        <pc:chgData name="Zoë Tunstall" userId="e0a72786-713a-4df2-bb92-da82a6ab9fc3" providerId="ADAL" clId="{1A5C0159-0CAC-4E75-9A37-17BEE1EA2478}" dt="2024-07-03T13:46:03.175" v="223" actId="14100"/>
        <pc:sldMkLst>
          <pc:docMk/>
          <pc:sldMk cId="1657857103" sldId="297"/>
        </pc:sldMkLst>
        <pc:spChg chg="mod">
          <ac:chgData name="Zoë Tunstall" userId="e0a72786-713a-4df2-bb92-da82a6ab9fc3" providerId="ADAL" clId="{1A5C0159-0CAC-4E75-9A37-17BEE1EA2478}" dt="2024-07-03T13:46:03.175" v="223" actId="14100"/>
          <ac:spMkLst>
            <pc:docMk/>
            <pc:sldMk cId="1657857103" sldId="297"/>
            <ac:spMk id="3" creationId="{9350955A-1109-95C5-6E21-A7179C18867B}"/>
          </ac:spMkLst>
        </pc:spChg>
      </pc:sldChg>
      <pc:sldChg chg="modSp mod">
        <pc:chgData name="Zoë Tunstall" userId="e0a72786-713a-4df2-bb92-da82a6ab9fc3" providerId="ADAL" clId="{1A5C0159-0CAC-4E75-9A37-17BEE1EA2478}" dt="2024-07-03T13:26:20.517" v="51" actId="14100"/>
        <pc:sldMkLst>
          <pc:docMk/>
          <pc:sldMk cId="7859673" sldId="300"/>
        </pc:sldMkLst>
        <pc:spChg chg="mod">
          <ac:chgData name="Zoë Tunstall" userId="e0a72786-713a-4df2-bb92-da82a6ab9fc3" providerId="ADAL" clId="{1A5C0159-0CAC-4E75-9A37-17BEE1EA2478}" dt="2024-07-03T13:26:20.517" v="51" actId="14100"/>
          <ac:spMkLst>
            <pc:docMk/>
            <pc:sldMk cId="7859673" sldId="300"/>
            <ac:spMk id="5" creationId="{53306A1F-7012-C44C-79FE-FAE99F53DF68}"/>
          </ac:spMkLst>
        </pc:spChg>
      </pc:sldChg>
      <pc:sldChg chg="modSp mod">
        <pc:chgData name="Zoë Tunstall" userId="e0a72786-713a-4df2-bb92-da82a6ab9fc3" providerId="ADAL" clId="{1A5C0159-0CAC-4E75-9A37-17BEE1EA2478}" dt="2024-07-03T13:26:32.890" v="70" actId="20577"/>
        <pc:sldMkLst>
          <pc:docMk/>
          <pc:sldMk cId="2500085322" sldId="305"/>
        </pc:sldMkLst>
        <pc:spChg chg="mod">
          <ac:chgData name="Zoë Tunstall" userId="e0a72786-713a-4df2-bb92-da82a6ab9fc3" providerId="ADAL" clId="{1A5C0159-0CAC-4E75-9A37-17BEE1EA2478}" dt="2024-07-03T13:26:32.890" v="70" actId="20577"/>
          <ac:spMkLst>
            <pc:docMk/>
            <pc:sldMk cId="2500085322" sldId="305"/>
            <ac:spMk id="3" creationId="{1C993C23-648D-8530-98AE-E271EDB609BA}"/>
          </ac:spMkLst>
        </pc:spChg>
      </pc:sldChg>
      <pc:sldChg chg="modSp mod">
        <pc:chgData name="Zoë Tunstall" userId="e0a72786-713a-4df2-bb92-da82a6ab9fc3" providerId="ADAL" clId="{1A5C0159-0CAC-4E75-9A37-17BEE1EA2478}" dt="2024-07-03T13:24:09.532" v="24" actId="20577"/>
        <pc:sldMkLst>
          <pc:docMk/>
          <pc:sldMk cId="743986829" sldId="306"/>
        </pc:sldMkLst>
        <pc:spChg chg="mod">
          <ac:chgData name="Zoë Tunstall" userId="e0a72786-713a-4df2-bb92-da82a6ab9fc3" providerId="ADAL" clId="{1A5C0159-0CAC-4E75-9A37-17BEE1EA2478}" dt="2024-07-03T13:24:09.532" v="24" actId="20577"/>
          <ac:spMkLst>
            <pc:docMk/>
            <pc:sldMk cId="743986829" sldId="306"/>
            <ac:spMk id="2" creationId="{78C8C3DE-2CC6-93EC-C044-C87BCE6BD60F}"/>
          </ac:spMkLst>
        </pc:spChg>
      </pc:sldChg>
      <pc:sldChg chg="add">
        <pc:chgData name="Zoë Tunstall" userId="e0a72786-713a-4df2-bb92-da82a6ab9fc3" providerId="ADAL" clId="{1A5C0159-0CAC-4E75-9A37-17BEE1EA2478}" dt="2024-07-03T13:40:13.821" v="195"/>
        <pc:sldMkLst>
          <pc:docMk/>
          <pc:sldMk cId="1083626652" sldId="309"/>
        </pc:sldMkLst>
      </pc:sldChg>
      <pc:sldChg chg="modSp mod">
        <pc:chgData name="Zoë Tunstall" userId="e0a72786-713a-4df2-bb92-da82a6ab9fc3" providerId="ADAL" clId="{1A5C0159-0CAC-4E75-9A37-17BEE1EA2478}" dt="2024-07-03T13:25:35.482" v="38" actId="14100"/>
        <pc:sldMkLst>
          <pc:docMk/>
          <pc:sldMk cId="2783021715" sldId="311"/>
        </pc:sldMkLst>
        <pc:spChg chg="mod">
          <ac:chgData name="Zoë Tunstall" userId="e0a72786-713a-4df2-bb92-da82a6ab9fc3" providerId="ADAL" clId="{1A5C0159-0CAC-4E75-9A37-17BEE1EA2478}" dt="2024-07-03T13:25:35.482" v="38" actId="14100"/>
          <ac:spMkLst>
            <pc:docMk/>
            <pc:sldMk cId="2783021715" sldId="311"/>
            <ac:spMk id="2" creationId="{9C867949-CC6A-C07B-C25D-743AAA34A51C}"/>
          </ac:spMkLst>
        </pc:spChg>
      </pc:sldChg>
      <pc:sldChg chg="del">
        <pc:chgData name="Zoë Tunstall" userId="e0a72786-713a-4df2-bb92-da82a6ab9fc3" providerId="ADAL" clId="{1A5C0159-0CAC-4E75-9A37-17BEE1EA2478}" dt="2024-07-03T13:25:42.963" v="39" actId="2696"/>
        <pc:sldMkLst>
          <pc:docMk/>
          <pc:sldMk cId="690685337" sldId="312"/>
        </pc:sldMkLst>
      </pc:sldChg>
      <pc:sldChg chg="modSp mod">
        <pc:chgData name="Zoë Tunstall" userId="e0a72786-713a-4df2-bb92-da82a6ab9fc3" providerId="ADAL" clId="{1A5C0159-0CAC-4E75-9A37-17BEE1EA2478}" dt="2024-07-03T13:31:06.332" v="154" actId="20577"/>
        <pc:sldMkLst>
          <pc:docMk/>
          <pc:sldMk cId="1989444709" sldId="322"/>
        </pc:sldMkLst>
        <pc:spChg chg="mod">
          <ac:chgData name="Zoë Tunstall" userId="e0a72786-713a-4df2-bb92-da82a6ab9fc3" providerId="ADAL" clId="{1A5C0159-0CAC-4E75-9A37-17BEE1EA2478}" dt="2024-07-03T13:31:06.332" v="154" actId="20577"/>
          <ac:spMkLst>
            <pc:docMk/>
            <pc:sldMk cId="1989444709" sldId="322"/>
            <ac:spMk id="3" creationId="{7188050C-E99A-0CD4-C280-8AFCC1CE7689}"/>
          </ac:spMkLst>
        </pc:spChg>
      </pc:sldChg>
      <pc:sldChg chg="modSp mod">
        <pc:chgData name="Zoë Tunstall" userId="e0a72786-713a-4df2-bb92-da82a6ab9fc3" providerId="ADAL" clId="{1A5C0159-0CAC-4E75-9A37-17BEE1EA2478}" dt="2024-07-03T13:44:56.396" v="214" actId="27636"/>
        <pc:sldMkLst>
          <pc:docMk/>
          <pc:sldMk cId="1931950792" sldId="323"/>
        </pc:sldMkLst>
        <pc:spChg chg="mod">
          <ac:chgData name="Zoë Tunstall" userId="e0a72786-713a-4df2-bb92-da82a6ab9fc3" providerId="ADAL" clId="{1A5C0159-0CAC-4E75-9A37-17BEE1EA2478}" dt="2024-07-03T13:44:56.396" v="214" actId="27636"/>
          <ac:spMkLst>
            <pc:docMk/>
            <pc:sldMk cId="1931950792" sldId="323"/>
            <ac:spMk id="2" creationId="{DB9C2AA1-3A69-BDF9-69AF-E28914FC12CA}"/>
          </ac:spMkLst>
        </pc:spChg>
      </pc:sldChg>
      <pc:sldChg chg="modSp mod">
        <pc:chgData name="Zoë Tunstall" userId="e0a72786-713a-4df2-bb92-da82a6ab9fc3" providerId="ADAL" clId="{1A5C0159-0CAC-4E75-9A37-17BEE1EA2478}" dt="2024-07-03T13:46:33.367" v="227" actId="14100"/>
        <pc:sldMkLst>
          <pc:docMk/>
          <pc:sldMk cId="2719735658" sldId="325"/>
        </pc:sldMkLst>
        <pc:spChg chg="mod">
          <ac:chgData name="Zoë Tunstall" userId="e0a72786-713a-4df2-bb92-da82a6ab9fc3" providerId="ADAL" clId="{1A5C0159-0CAC-4E75-9A37-17BEE1EA2478}" dt="2024-07-03T13:46:33.367" v="227" actId="14100"/>
          <ac:spMkLst>
            <pc:docMk/>
            <pc:sldMk cId="2719735658" sldId="325"/>
            <ac:spMk id="2" creationId="{F956312D-3FCB-3A87-F647-CB78EA0447CF}"/>
          </ac:spMkLst>
        </pc:spChg>
      </pc:sldChg>
      <pc:sldChg chg="modSp mod">
        <pc:chgData name="Zoë Tunstall" userId="e0a72786-713a-4df2-bb92-da82a6ab9fc3" providerId="ADAL" clId="{1A5C0159-0CAC-4E75-9A37-17BEE1EA2478}" dt="2024-07-03T13:24:53.963" v="36" actId="20577"/>
        <pc:sldMkLst>
          <pc:docMk/>
          <pc:sldMk cId="4266051971" sldId="326"/>
        </pc:sldMkLst>
        <pc:spChg chg="mod">
          <ac:chgData name="Zoë Tunstall" userId="e0a72786-713a-4df2-bb92-da82a6ab9fc3" providerId="ADAL" clId="{1A5C0159-0CAC-4E75-9A37-17BEE1EA2478}" dt="2024-07-03T13:24:53.963" v="36" actId="20577"/>
          <ac:spMkLst>
            <pc:docMk/>
            <pc:sldMk cId="4266051971" sldId="326"/>
            <ac:spMk id="2" creationId="{83D6E258-2A2D-4421-379A-607D764E99E1}"/>
          </ac:spMkLst>
        </pc:spChg>
      </pc:sldChg>
      <pc:sldChg chg="modSp mod">
        <pc:chgData name="Zoë Tunstall" userId="e0a72786-713a-4df2-bb92-da82a6ab9fc3" providerId="ADAL" clId="{1A5C0159-0CAC-4E75-9A37-17BEE1EA2478}" dt="2024-07-03T13:30:42.732" v="143" actId="20577"/>
        <pc:sldMkLst>
          <pc:docMk/>
          <pc:sldMk cId="3731881333" sldId="327"/>
        </pc:sldMkLst>
        <pc:spChg chg="mod">
          <ac:chgData name="Zoë Tunstall" userId="e0a72786-713a-4df2-bb92-da82a6ab9fc3" providerId="ADAL" clId="{1A5C0159-0CAC-4E75-9A37-17BEE1EA2478}" dt="2024-07-03T13:30:42.732" v="143" actId="20577"/>
          <ac:spMkLst>
            <pc:docMk/>
            <pc:sldMk cId="3731881333" sldId="327"/>
            <ac:spMk id="3" creationId="{1C993C23-648D-8530-98AE-E271EDB609BA}"/>
          </ac:spMkLst>
        </pc:spChg>
      </pc:sldChg>
      <pc:sldChg chg="addSp delSp modSp new mod modClrScheme chgLayout">
        <pc:chgData name="Zoë Tunstall" userId="e0a72786-713a-4df2-bb92-da82a6ab9fc3" providerId="ADAL" clId="{1A5C0159-0CAC-4E75-9A37-17BEE1EA2478}" dt="2024-07-12T13:19:23.641" v="240" actId="14826"/>
        <pc:sldMkLst>
          <pc:docMk/>
          <pc:sldMk cId="3549813534" sldId="328"/>
        </pc:sldMkLst>
        <pc:spChg chg="del">
          <ac:chgData name="Zoë Tunstall" userId="e0a72786-713a-4df2-bb92-da82a6ab9fc3" providerId="ADAL" clId="{1A5C0159-0CAC-4E75-9A37-17BEE1EA2478}" dt="2024-07-03T13:27:20.747" v="73" actId="478"/>
          <ac:spMkLst>
            <pc:docMk/>
            <pc:sldMk cId="3549813534" sldId="328"/>
            <ac:spMk id="2" creationId="{F77117EF-B46F-8F2F-9C96-35500BFF387A}"/>
          </ac:spMkLst>
        </pc:spChg>
        <pc:spChg chg="del">
          <ac:chgData name="Zoë Tunstall" userId="e0a72786-713a-4df2-bb92-da82a6ab9fc3" providerId="ADAL" clId="{1A5C0159-0CAC-4E75-9A37-17BEE1EA2478}" dt="2024-07-03T13:27:19.036" v="72" actId="478"/>
          <ac:spMkLst>
            <pc:docMk/>
            <pc:sldMk cId="3549813534" sldId="328"/>
            <ac:spMk id="3" creationId="{3ADE65CD-F928-9B63-37AD-BB37ED1091C7}"/>
          </ac:spMkLst>
        </pc:spChg>
        <pc:spChg chg="add del mod">
          <ac:chgData name="Zoë Tunstall" userId="e0a72786-713a-4df2-bb92-da82a6ab9fc3" providerId="ADAL" clId="{1A5C0159-0CAC-4E75-9A37-17BEE1EA2478}" dt="2024-07-03T13:27:25.820" v="75" actId="478"/>
          <ac:spMkLst>
            <pc:docMk/>
            <pc:sldMk cId="3549813534" sldId="328"/>
            <ac:spMk id="4" creationId="{FC8CA11D-528C-2F1D-7D2E-36D015315FC4}"/>
          </ac:spMkLst>
        </pc:spChg>
        <pc:spChg chg="add del mod">
          <ac:chgData name="Zoë Tunstall" userId="e0a72786-713a-4df2-bb92-da82a6ab9fc3" providerId="ADAL" clId="{1A5C0159-0CAC-4E75-9A37-17BEE1EA2478}" dt="2024-07-03T13:27:27.209" v="76" actId="478"/>
          <ac:spMkLst>
            <pc:docMk/>
            <pc:sldMk cId="3549813534" sldId="328"/>
            <ac:spMk id="5" creationId="{A8FA0DCB-AD6E-B720-E9E7-C4B615AD510E}"/>
          </ac:spMkLst>
        </pc:spChg>
        <pc:picChg chg="add mod">
          <ac:chgData name="Zoë Tunstall" userId="e0a72786-713a-4df2-bb92-da82a6ab9fc3" providerId="ADAL" clId="{1A5C0159-0CAC-4E75-9A37-17BEE1EA2478}" dt="2024-07-12T13:19:23.641" v="240" actId="14826"/>
          <ac:picMkLst>
            <pc:docMk/>
            <pc:sldMk cId="3549813534" sldId="328"/>
            <ac:picMk id="6" creationId="{4B60E201-B84C-94E6-F1D5-AAD698BA94BC}"/>
          </ac:picMkLst>
        </pc:picChg>
      </pc:sldChg>
      <pc:sldChg chg="modSp new mod">
        <pc:chgData name="Zoë Tunstall" userId="e0a72786-713a-4df2-bb92-da82a6ab9fc3" providerId="ADAL" clId="{1A5C0159-0CAC-4E75-9A37-17BEE1EA2478}" dt="2024-07-03T13:28:26.563" v="98" actId="1076"/>
        <pc:sldMkLst>
          <pc:docMk/>
          <pc:sldMk cId="2321274996" sldId="329"/>
        </pc:sldMkLst>
        <pc:spChg chg="mod">
          <ac:chgData name="Zoë Tunstall" userId="e0a72786-713a-4df2-bb92-da82a6ab9fc3" providerId="ADAL" clId="{1A5C0159-0CAC-4E75-9A37-17BEE1EA2478}" dt="2024-07-03T13:28:26.563" v="98" actId="1076"/>
          <ac:spMkLst>
            <pc:docMk/>
            <pc:sldMk cId="2321274996" sldId="329"/>
            <ac:spMk id="2" creationId="{4993B56E-7DFA-4BB7-D424-D104CC227E68}"/>
          </ac:spMkLst>
        </pc:spChg>
      </pc:sldChg>
      <pc:sldChg chg="modSp add mod">
        <pc:chgData name="Zoë Tunstall" userId="e0a72786-713a-4df2-bb92-da82a6ab9fc3" providerId="ADAL" clId="{1A5C0159-0CAC-4E75-9A37-17BEE1EA2478}" dt="2024-07-03T13:29:04.171" v="105" actId="1076"/>
        <pc:sldMkLst>
          <pc:docMk/>
          <pc:sldMk cId="4274839467" sldId="330"/>
        </pc:sldMkLst>
        <pc:spChg chg="mod">
          <ac:chgData name="Zoë Tunstall" userId="e0a72786-713a-4df2-bb92-da82a6ab9fc3" providerId="ADAL" clId="{1A5C0159-0CAC-4E75-9A37-17BEE1EA2478}" dt="2024-07-03T13:29:04.171" v="105" actId="1076"/>
          <ac:spMkLst>
            <pc:docMk/>
            <pc:sldMk cId="4274839467" sldId="330"/>
            <ac:spMk id="2" creationId="{4993B56E-7DFA-4BB7-D424-D104CC227E68}"/>
          </ac:spMkLst>
        </pc:spChg>
      </pc:sldChg>
      <pc:sldChg chg="modSp add mod ord">
        <pc:chgData name="Zoë Tunstall" userId="e0a72786-713a-4df2-bb92-da82a6ab9fc3" providerId="ADAL" clId="{1A5C0159-0CAC-4E75-9A37-17BEE1EA2478}" dt="2024-07-03T13:29:33.101" v="119" actId="20577"/>
        <pc:sldMkLst>
          <pc:docMk/>
          <pc:sldMk cId="2320090879" sldId="331"/>
        </pc:sldMkLst>
        <pc:spChg chg="mod">
          <ac:chgData name="Zoë Tunstall" userId="e0a72786-713a-4df2-bb92-da82a6ab9fc3" providerId="ADAL" clId="{1A5C0159-0CAC-4E75-9A37-17BEE1EA2478}" dt="2024-07-03T13:29:33.101" v="119" actId="20577"/>
          <ac:spMkLst>
            <pc:docMk/>
            <pc:sldMk cId="2320090879" sldId="331"/>
            <ac:spMk id="2" creationId="{4993B56E-7DFA-4BB7-D424-D104CC227E68}"/>
          </ac:spMkLst>
        </pc:spChg>
      </pc:sldChg>
      <pc:sldChg chg="modSp add mod">
        <pc:chgData name="Zoë Tunstall" userId="e0a72786-713a-4df2-bb92-da82a6ab9fc3" providerId="ADAL" clId="{1A5C0159-0CAC-4E75-9A37-17BEE1EA2478}" dt="2024-07-03T13:29:51.391" v="120"/>
        <pc:sldMkLst>
          <pc:docMk/>
          <pc:sldMk cId="415674917" sldId="332"/>
        </pc:sldMkLst>
        <pc:spChg chg="mod">
          <ac:chgData name="Zoë Tunstall" userId="e0a72786-713a-4df2-bb92-da82a6ab9fc3" providerId="ADAL" clId="{1A5C0159-0CAC-4E75-9A37-17BEE1EA2478}" dt="2024-07-03T13:29:51.391" v="120"/>
          <ac:spMkLst>
            <pc:docMk/>
            <pc:sldMk cId="415674917" sldId="332"/>
            <ac:spMk id="2" creationId="{4993B56E-7DFA-4BB7-D424-D104CC227E68}"/>
          </ac:spMkLst>
        </pc:spChg>
      </pc:sldChg>
      <pc:sldChg chg="modSp add mod">
        <pc:chgData name="Zoë Tunstall" userId="e0a72786-713a-4df2-bb92-da82a6ab9fc3" providerId="ADAL" clId="{1A5C0159-0CAC-4E75-9A37-17BEE1EA2478}" dt="2024-07-03T13:30:11.470" v="122" actId="20577"/>
        <pc:sldMkLst>
          <pc:docMk/>
          <pc:sldMk cId="53322642" sldId="333"/>
        </pc:sldMkLst>
        <pc:spChg chg="mod">
          <ac:chgData name="Zoë Tunstall" userId="e0a72786-713a-4df2-bb92-da82a6ab9fc3" providerId="ADAL" clId="{1A5C0159-0CAC-4E75-9A37-17BEE1EA2478}" dt="2024-07-03T13:30:11.470" v="122" actId="20577"/>
          <ac:spMkLst>
            <pc:docMk/>
            <pc:sldMk cId="53322642" sldId="333"/>
            <ac:spMk id="2" creationId="{4993B56E-7DFA-4BB7-D424-D104CC227E68}"/>
          </ac:spMkLst>
        </pc:spChg>
      </pc:sldChg>
      <pc:sldChg chg="modSp add mod">
        <pc:chgData name="Zoë Tunstall" userId="e0a72786-713a-4df2-bb92-da82a6ab9fc3" providerId="ADAL" clId="{1A5C0159-0CAC-4E75-9A37-17BEE1EA2478}" dt="2024-07-03T13:30:29.427" v="125" actId="1076"/>
        <pc:sldMkLst>
          <pc:docMk/>
          <pc:sldMk cId="3798880804" sldId="334"/>
        </pc:sldMkLst>
        <pc:spChg chg="mod">
          <ac:chgData name="Zoë Tunstall" userId="e0a72786-713a-4df2-bb92-da82a6ab9fc3" providerId="ADAL" clId="{1A5C0159-0CAC-4E75-9A37-17BEE1EA2478}" dt="2024-07-03T13:30:29.427" v="125" actId="1076"/>
          <ac:spMkLst>
            <pc:docMk/>
            <pc:sldMk cId="3798880804" sldId="334"/>
            <ac:spMk id="2" creationId="{4993B56E-7DFA-4BB7-D424-D104CC227E68}"/>
          </ac:spMkLst>
        </pc:spChg>
      </pc:sldChg>
      <pc:sldChg chg="addSp delSp modSp new mod">
        <pc:chgData name="Zoë Tunstall" userId="e0a72786-713a-4df2-bb92-da82a6ab9fc3" providerId="ADAL" clId="{1A5C0159-0CAC-4E75-9A37-17BEE1EA2478}" dt="2024-07-12T13:20:16.431" v="251" actId="1035"/>
        <pc:sldMkLst>
          <pc:docMk/>
          <pc:sldMk cId="746916620" sldId="335"/>
        </pc:sldMkLst>
        <pc:spChg chg="del">
          <ac:chgData name="Zoë Tunstall" userId="e0a72786-713a-4df2-bb92-da82a6ab9fc3" providerId="ADAL" clId="{1A5C0159-0CAC-4E75-9A37-17BEE1EA2478}" dt="2024-07-03T13:32:39.981" v="156" actId="478"/>
          <ac:spMkLst>
            <pc:docMk/>
            <pc:sldMk cId="746916620" sldId="335"/>
            <ac:spMk id="2" creationId="{76471230-6FC4-BB00-816D-6D5FF143D42B}"/>
          </ac:spMkLst>
        </pc:spChg>
        <pc:spChg chg="del">
          <ac:chgData name="Zoë Tunstall" userId="e0a72786-713a-4df2-bb92-da82a6ab9fc3" providerId="ADAL" clId="{1A5C0159-0CAC-4E75-9A37-17BEE1EA2478}" dt="2024-07-03T13:32:41.020" v="157" actId="478"/>
          <ac:spMkLst>
            <pc:docMk/>
            <pc:sldMk cId="746916620" sldId="335"/>
            <ac:spMk id="3" creationId="{6E87C016-480D-D598-6A84-CC3A5B470220}"/>
          </ac:spMkLst>
        </pc:spChg>
        <pc:picChg chg="add mod modCrop">
          <ac:chgData name="Zoë Tunstall" userId="e0a72786-713a-4df2-bb92-da82a6ab9fc3" providerId="ADAL" clId="{1A5C0159-0CAC-4E75-9A37-17BEE1EA2478}" dt="2024-07-12T13:20:16.431" v="251" actId="1035"/>
          <ac:picMkLst>
            <pc:docMk/>
            <pc:sldMk cId="746916620" sldId="335"/>
            <ac:picMk id="5" creationId="{C8D9C2B3-07BE-CECC-D0F2-9E1A5F71819E}"/>
          </ac:picMkLst>
        </pc:picChg>
        <pc:picChg chg="add del mod">
          <ac:chgData name="Zoë Tunstall" userId="e0a72786-713a-4df2-bb92-da82a6ab9fc3" providerId="ADAL" clId="{1A5C0159-0CAC-4E75-9A37-17BEE1EA2478}" dt="2024-07-03T13:39:07.613" v="167" actId="478"/>
          <ac:picMkLst>
            <pc:docMk/>
            <pc:sldMk cId="746916620" sldId="335"/>
            <ac:picMk id="1026" creationId="{3BE18E4A-2BC6-9C89-A023-A588ECDF65B2}"/>
          </ac:picMkLst>
        </pc:picChg>
      </pc:sldChg>
      <pc:sldChg chg="modSp add mod ord">
        <pc:chgData name="Zoë Tunstall" userId="e0a72786-713a-4df2-bb92-da82a6ab9fc3" providerId="ADAL" clId="{1A5C0159-0CAC-4E75-9A37-17BEE1EA2478}" dt="2024-07-03T13:39:52.668" v="191" actId="20577"/>
        <pc:sldMkLst>
          <pc:docMk/>
          <pc:sldMk cId="2579517108" sldId="336"/>
        </pc:sldMkLst>
        <pc:spChg chg="mod">
          <ac:chgData name="Zoë Tunstall" userId="e0a72786-713a-4df2-bb92-da82a6ab9fc3" providerId="ADAL" clId="{1A5C0159-0CAC-4E75-9A37-17BEE1EA2478}" dt="2024-07-03T13:39:52.668" v="191" actId="20577"/>
          <ac:spMkLst>
            <pc:docMk/>
            <pc:sldMk cId="2579517108" sldId="336"/>
            <ac:spMk id="3" creationId="{7188050C-E99A-0CD4-C280-8AFCC1CE7689}"/>
          </ac:spMkLst>
        </pc:spChg>
      </pc:sldChg>
      <pc:sldChg chg="addSp delSp modSp new mod modClrScheme chgLayout">
        <pc:chgData name="Zoë Tunstall" userId="e0a72786-713a-4df2-bb92-da82a6ab9fc3" providerId="ADAL" clId="{1A5C0159-0CAC-4E75-9A37-17BEE1EA2478}" dt="2024-07-03T13:45:19.399" v="218" actId="1076"/>
        <pc:sldMkLst>
          <pc:docMk/>
          <pc:sldMk cId="667238307" sldId="337"/>
        </pc:sldMkLst>
        <pc:spChg chg="del">
          <ac:chgData name="Zoë Tunstall" userId="e0a72786-713a-4df2-bb92-da82a6ab9fc3" providerId="ADAL" clId="{1A5C0159-0CAC-4E75-9A37-17BEE1EA2478}" dt="2024-07-03T13:40:45.567" v="198" actId="478"/>
          <ac:spMkLst>
            <pc:docMk/>
            <pc:sldMk cId="667238307" sldId="337"/>
            <ac:spMk id="2" creationId="{ED968C68-2D5E-98DA-25B2-63BEA32B5CEF}"/>
          </ac:spMkLst>
        </pc:spChg>
        <pc:spChg chg="del">
          <ac:chgData name="Zoë Tunstall" userId="e0a72786-713a-4df2-bb92-da82a6ab9fc3" providerId="ADAL" clId="{1A5C0159-0CAC-4E75-9A37-17BEE1EA2478}" dt="2024-07-03T13:40:46.255" v="199" actId="478"/>
          <ac:spMkLst>
            <pc:docMk/>
            <pc:sldMk cId="667238307" sldId="337"/>
            <ac:spMk id="3" creationId="{7C4154C4-8635-36D5-7C62-72B63722C68C}"/>
          </ac:spMkLst>
        </pc:spChg>
        <pc:spChg chg="add del mod">
          <ac:chgData name="Zoë Tunstall" userId="e0a72786-713a-4df2-bb92-da82a6ab9fc3" providerId="ADAL" clId="{1A5C0159-0CAC-4E75-9A37-17BEE1EA2478}" dt="2024-07-03T13:44:25.262" v="207" actId="478"/>
          <ac:spMkLst>
            <pc:docMk/>
            <pc:sldMk cId="667238307" sldId="337"/>
            <ac:spMk id="6" creationId="{17065988-DC86-AECC-CB63-9D2EA960555E}"/>
          </ac:spMkLst>
        </pc:spChg>
        <pc:picChg chg="add del mod">
          <ac:chgData name="Zoë Tunstall" userId="e0a72786-713a-4df2-bb92-da82a6ab9fc3" providerId="ADAL" clId="{1A5C0159-0CAC-4E75-9A37-17BEE1EA2478}" dt="2024-07-03T13:44:20.350" v="205" actId="478"/>
          <ac:picMkLst>
            <pc:docMk/>
            <pc:sldMk cId="667238307" sldId="337"/>
            <ac:picMk id="5" creationId="{6D973142-49CA-9911-008D-5A8C935AA274}"/>
          </ac:picMkLst>
        </pc:picChg>
        <pc:picChg chg="add mod">
          <ac:chgData name="Zoë Tunstall" userId="e0a72786-713a-4df2-bb92-da82a6ab9fc3" providerId="ADAL" clId="{1A5C0159-0CAC-4E75-9A37-17BEE1EA2478}" dt="2024-07-03T13:45:19.399" v="218" actId="1076"/>
          <ac:picMkLst>
            <pc:docMk/>
            <pc:sldMk cId="667238307" sldId="337"/>
            <ac:picMk id="8" creationId="{3B86C4FC-D590-0CF0-C5C5-308BB4BE68A2}"/>
          </ac:picMkLst>
        </pc:picChg>
      </pc:sldChg>
      <pc:sldChg chg="delSp new del mod">
        <pc:chgData name="Zoë Tunstall" userId="e0a72786-713a-4df2-bb92-da82a6ab9fc3" providerId="ADAL" clId="{1A5C0159-0CAC-4E75-9A37-17BEE1EA2478}" dt="2024-07-03T13:40:15.443" v="196" actId="47"/>
        <pc:sldMkLst>
          <pc:docMk/>
          <pc:sldMk cId="2934292590" sldId="337"/>
        </pc:sldMkLst>
        <pc:spChg chg="del">
          <ac:chgData name="Zoë Tunstall" userId="e0a72786-713a-4df2-bb92-da82a6ab9fc3" providerId="ADAL" clId="{1A5C0159-0CAC-4E75-9A37-17BEE1EA2478}" dt="2024-07-03T13:40:03.422" v="194" actId="478"/>
          <ac:spMkLst>
            <pc:docMk/>
            <pc:sldMk cId="2934292590" sldId="337"/>
            <ac:spMk id="2" creationId="{9A28E417-C7C6-A85B-E572-BD6D7453CC6D}"/>
          </ac:spMkLst>
        </pc:spChg>
        <pc:spChg chg="del">
          <ac:chgData name="Zoë Tunstall" userId="e0a72786-713a-4df2-bb92-da82a6ab9fc3" providerId="ADAL" clId="{1A5C0159-0CAC-4E75-9A37-17BEE1EA2478}" dt="2024-07-03T13:40:01.869" v="193" actId="478"/>
          <ac:spMkLst>
            <pc:docMk/>
            <pc:sldMk cId="2934292590" sldId="337"/>
            <ac:spMk id="3" creationId="{103DCBE1-256F-BB14-3B3C-EEEC9C0791D5}"/>
          </ac:spMkLst>
        </pc:spChg>
      </pc:sldChg>
    </pc:docChg>
  </pc:docChgLst>
  <pc:docChgLst>
    <pc:chgData name="Zoë Tunstall" userId="e0a72786-713a-4df2-bb92-da82a6ab9fc3" providerId="ADAL" clId="{0EA5C68E-F842-49E3-BC8D-E4F290B52965}"/>
    <pc:docChg chg="custSel modSld">
      <pc:chgData name="Zoë Tunstall" userId="e0a72786-713a-4df2-bb92-da82a6ab9fc3" providerId="ADAL" clId="{0EA5C68E-F842-49E3-BC8D-E4F290B52965}" dt="2024-09-06T13:24:07.592" v="3" actId="171"/>
      <pc:docMkLst>
        <pc:docMk/>
      </pc:docMkLst>
      <pc:sldChg chg="addSp delSp modSp mod delAnim modAnim">
        <pc:chgData name="Zoë Tunstall" userId="e0a72786-713a-4df2-bb92-da82a6ab9fc3" providerId="ADAL" clId="{0EA5C68E-F842-49E3-BC8D-E4F290B52965}" dt="2024-09-06T13:24:07.592" v="3" actId="171"/>
        <pc:sldMkLst>
          <pc:docMk/>
          <pc:sldMk cId="406949460" sldId="285"/>
        </pc:sldMkLst>
        <pc:picChg chg="del">
          <ac:chgData name="Zoë Tunstall" userId="e0a72786-713a-4df2-bb92-da82a6ab9fc3" providerId="ADAL" clId="{0EA5C68E-F842-49E3-BC8D-E4F290B52965}" dt="2024-09-06T13:23:55.751" v="1" actId="478"/>
          <ac:picMkLst>
            <pc:docMk/>
            <pc:sldMk cId="406949460" sldId="285"/>
            <ac:picMk id="2" creationId="{584CDDF5-1871-885E-FD66-C091471BAABB}"/>
          </ac:picMkLst>
        </pc:picChg>
        <pc:picChg chg="ord">
          <ac:chgData name="Zoë Tunstall" userId="e0a72786-713a-4df2-bb92-da82a6ab9fc3" providerId="ADAL" clId="{0EA5C68E-F842-49E3-BC8D-E4F290B52965}" dt="2024-09-06T13:23:54.684" v="0" actId="167"/>
          <ac:picMkLst>
            <pc:docMk/>
            <pc:sldMk cId="406949460" sldId="285"/>
            <ac:picMk id="3" creationId="{94C91944-A378-C295-97D1-D4671A07B83D}"/>
          </ac:picMkLst>
        </pc:picChg>
        <pc:picChg chg="add mod ord">
          <ac:chgData name="Zoë Tunstall" userId="e0a72786-713a-4df2-bb92-da82a6ab9fc3" providerId="ADAL" clId="{0EA5C68E-F842-49E3-BC8D-E4F290B52965}" dt="2024-09-06T13:24:07.592" v="3" actId="171"/>
          <ac:picMkLst>
            <pc:docMk/>
            <pc:sldMk cId="406949460" sldId="285"/>
            <ac:picMk id="4" creationId="{CF228235-015D-028F-D569-27C5B4464241}"/>
          </ac:picMkLst>
        </pc:picChg>
      </pc:sldChg>
    </pc:docChg>
  </pc:docChgLst>
  <pc:docChgLst>
    <pc:chgData name="Zoë Tunstall" userId="e0a72786-713a-4df2-bb92-da82a6ab9fc3" providerId="ADAL" clId="{8EBBD768-93C1-40B6-B0C0-D00877DDF0A2}"/>
    <pc:docChg chg="custSel addSld delSld modSld">
      <pc:chgData name="Zoë Tunstall" userId="e0a72786-713a-4df2-bb92-da82a6ab9fc3" providerId="ADAL" clId="{8EBBD768-93C1-40B6-B0C0-D00877DDF0A2}" dt="2024-07-03T13:20:47.017" v="169"/>
      <pc:docMkLst>
        <pc:docMk/>
      </pc:docMkLst>
      <pc:sldChg chg="del">
        <pc:chgData name="Zoë Tunstall" userId="e0a72786-713a-4df2-bb92-da82a6ab9fc3" providerId="ADAL" clId="{8EBBD768-93C1-40B6-B0C0-D00877DDF0A2}" dt="2024-07-03T13:19:24.615" v="149" actId="47"/>
        <pc:sldMkLst>
          <pc:docMk/>
          <pc:sldMk cId="1552307167" sldId="286"/>
        </pc:sldMkLst>
      </pc:sldChg>
      <pc:sldChg chg="mod modClrScheme chgLayout">
        <pc:chgData name="Zoë Tunstall" userId="e0a72786-713a-4df2-bb92-da82a6ab9fc3" providerId="ADAL" clId="{8EBBD768-93C1-40B6-B0C0-D00877DDF0A2}" dt="2024-07-03T13:14:50.098" v="0" actId="700"/>
        <pc:sldMkLst>
          <pc:docMk/>
          <pc:sldMk cId="3280144497" sldId="287"/>
        </pc:sldMkLst>
      </pc:sldChg>
      <pc:sldChg chg="modSp mod">
        <pc:chgData name="Zoë Tunstall" userId="e0a72786-713a-4df2-bb92-da82a6ab9fc3" providerId="ADAL" clId="{8EBBD768-93C1-40B6-B0C0-D00877DDF0A2}" dt="2024-07-03T13:18:16.427" v="103"/>
        <pc:sldMkLst>
          <pc:docMk/>
          <pc:sldMk cId="3471388258" sldId="290"/>
        </pc:sldMkLst>
        <pc:spChg chg="mod">
          <ac:chgData name="Zoë Tunstall" userId="e0a72786-713a-4df2-bb92-da82a6ab9fc3" providerId="ADAL" clId="{8EBBD768-93C1-40B6-B0C0-D00877DDF0A2}" dt="2024-07-03T13:18:05.691" v="102" actId="20577"/>
          <ac:spMkLst>
            <pc:docMk/>
            <pc:sldMk cId="3471388258" sldId="290"/>
            <ac:spMk id="2" creationId="{62522903-E7AC-BFF8-23C9-97B0975FD2F2}"/>
          </ac:spMkLst>
        </pc:spChg>
        <pc:spChg chg="mod">
          <ac:chgData name="Zoë Tunstall" userId="e0a72786-713a-4df2-bb92-da82a6ab9fc3" providerId="ADAL" clId="{8EBBD768-93C1-40B6-B0C0-D00877DDF0A2}" dt="2024-07-03T13:18:16.427" v="103"/>
          <ac:spMkLst>
            <pc:docMk/>
            <pc:sldMk cId="3471388258" sldId="290"/>
            <ac:spMk id="3" creationId="{4E5E1032-3CCF-8B43-0874-519F1FA1065A}"/>
          </ac:spMkLst>
        </pc:spChg>
      </pc:sldChg>
      <pc:sldChg chg="del">
        <pc:chgData name="Zoë Tunstall" userId="e0a72786-713a-4df2-bb92-da82a6ab9fc3" providerId="ADAL" clId="{8EBBD768-93C1-40B6-B0C0-D00877DDF0A2}" dt="2024-07-03T13:19:08.479" v="136" actId="47"/>
        <pc:sldMkLst>
          <pc:docMk/>
          <pc:sldMk cId="4164364817" sldId="293"/>
        </pc:sldMkLst>
      </pc:sldChg>
      <pc:sldChg chg="del">
        <pc:chgData name="Zoë Tunstall" userId="e0a72786-713a-4df2-bb92-da82a6ab9fc3" providerId="ADAL" clId="{8EBBD768-93C1-40B6-B0C0-D00877DDF0A2}" dt="2024-07-03T13:19:41.117" v="165" actId="47"/>
        <pc:sldMkLst>
          <pc:docMk/>
          <pc:sldMk cId="542644667" sldId="294"/>
        </pc:sldMkLst>
      </pc:sldChg>
      <pc:sldChg chg="modSp mod">
        <pc:chgData name="Zoë Tunstall" userId="e0a72786-713a-4df2-bb92-da82a6ab9fc3" providerId="ADAL" clId="{8EBBD768-93C1-40B6-B0C0-D00877DDF0A2}" dt="2024-07-03T13:20:23.554" v="167"/>
        <pc:sldMkLst>
          <pc:docMk/>
          <pc:sldMk cId="1657857103" sldId="297"/>
        </pc:sldMkLst>
        <pc:spChg chg="mod">
          <ac:chgData name="Zoë Tunstall" userId="e0a72786-713a-4df2-bb92-da82a6ab9fc3" providerId="ADAL" clId="{8EBBD768-93C1-40B6-B0C0-D00877DDF0A2}" dt="2024-07-03T13:20:23.554" v="167"/>
          <ac:spMkLst>
            <pc:docMk/>
            <pc:sldMk cId="1657857103" sldId="297"/>
            <ac:spMk id="3" creationId="{9350955A-1109-95C5-6E21-A7179C18867B}"/>
          </ac:spMkLst>
        </pc:spChg>
      </pc:sldChg>
      <pc:sldChg chg="modSp mod">
        <pc:chgData name="Zoë Tunstall" userId="e0a72786-713a-4df2-bb92-da82a6ab9fc3" providerId="ADAL" clId="{8EBBD768-93C1-40B6-B0C0-D00877DDF0A2}" dt="2024-07-03T13:18:36.497" v="106" actId="14100"/>
        <pc:sldMkLst>
          <pc:docMk/>
          <pc:sldMk cId="7859673" sldId="300"/>
        </pc:sldMkLst>
        <pc:spChg chg="mod">
          <ac:chgData name="Zoë Tunstall" userId="e0a72786-713a-4df2-bb92-da82a6ab9fc3" providerId="ADAL" clId="{8EBBD768-93C1-40B6-B0C0-D00877DDF0A2}" dt="2024-07-03T13:18:36.497" v="106" actId="14100"/>
          <ac:spMkLst>
            <pc:docMk/>
            <pc:sldMk cId="7859673" sldId="300"/>
            <ac:spMk id="5" creationId="{53306A1F-7012-C44C-79FE-FAE99F53DF68}"/>
          </ac:spMkLst>
        </pc:spChg>
      </pc:sldChg>
      <pc:sldChg chg="modSp mod">
        <pc:chgData name="Zoë Tunstall" userId="e0a72786-713a-4df2-bb92-da82a6ab9fc3" providerId="ADAL" clId="{8EBBD768-93C1-40B6-B0C0-D00877DDF0A2}" dt="2024-07-03T13:18:52.505" v="127" actId="20577"/>
        <pc:sldMkLst>
          <pc:docMk/>
          <pc:sldMk cId="2500085322" sldId="305"/>
        </pc:sldMkLst>
        <pc:spChg chg="mod">
          <ac:chgData name="Zoë Tunstall" userId="e0a72786-713a-4df2-bb92-da82a6ab9fc3" providerId="ADAL" clId="{8EBBD768-93C1-40B6-B0C0-D00877DDF0A2}" dt="2024-07-03T13:18:52.505" v="127" actId="20577"/>
          <ac:spMkLst>
            <pc:docMk/>
            <pc:sldMk cId="2500085322" sldId="305"/>
            <ac:spMk id="3" creationId="{1C993C23-648D-8530-98AE-E271EDB609BA}"/>
          </ac:spMkLst>
        </pc:spChg>
      </pc:sldChg>
      <pc:sldChg chg="modSp mod">
        <pc:chgData name="Zoë Tunstall" userId="e0a72786-713a-4df2-bb92-da82a6ab9fc3" providerId="ADAL" clId="{8EBBD768-93C1-40B6-B0C0-D00877DDF0A2}" dt="2024-07-03T13:15:20.953" v="17" actId="20577"/>
        <pc:sldMkLst>
          <pc:docMk/>
          <pc:sldMk cId="743986829" sldId="306"/>
        </pc:sldMkLst>
        <pc:spChg chg="mod">
          <ac:chgData name="Zoë Tunstall" userId="e0a72786-713a-4df2-bb92-da82a6ab9fc3" providerId="ADAL" clId="{8EBBD768-93C1-40B6-B0C0-D00877DDF0A2}" dt="2024-07-03T13:15:20.953" v="17" actId="20577"/>
          <ac:spMkLst>
            <pc:docMk/>
            <pc:sldMk cId="743986829" sldId="306"/>
            <ac:spMk id="2" creationId="{78C8C3DE-2CC6-93EC-C044-C87BCE6BD60F}"/>
          </ac:spMkLst>
        </pc:spChg>
      </pc:sldChg>
      <pc:sldChg chg="del">
        <pc:chgData name="Zoë Tunstall" userId="e0a72786-713a-4df2-bb92-da82a6ab9fc3" providerId="ADAL" clId="{8EBBD768-93C1-40B6-B0C0-D00877DDF0A2}" dt="2024-07-03T13:16:37.287" v="73" actId="2696"/>
        <pc:sldMkLst>
          <pc:docMk/>
          <pc:sldMk cId="1041060806" sldId="308"/>
        </pc:sldMkLst>
      </pc:sldChg>
      <pc:sldChg chg="del">
        <pc:chgData name="Zoë Tunstall" userId="e0a72786-713a-4df2-bb92-da82a6ab9fc3" providerId="ADAL" clId="{8EBBD768-93C1-40B6-B0C0-D00877DDF0A2}" dt="2024-07-03T13:16:38.896" v="74" actId="2696"/>
        <pc:sldMkLst>
          <pc:docMk/>
          <pc:sldMk cId="3005690159" sldId="309"/>
        </pc:sldMkLst>
      </pc:sldChg>
      <pc:sldChg chg="delSp modSp del mod modClrScheme chgLayout">
        <pc:chgData name="Zoë Tunstall" userId="e0a72786-713a-4df2-bb92-da82a6ab9fc3" providerId="ADAL" clId="{8EBBD768-93C1-40B6-B0C0-D00877DDF0A2}" dt="2024-07-03T13:16:31.186" v="72" actId="2696"/>
        <pc:sldMkLst>
          <pc:docMk/>
          <pc:sldMk cId="1592819066" sldId="310"/>
        </pc:sldMkLst>
        <pc:spChg chg="mod ord">
          <ac:chgData name="Zoë Tunstall" userId="e0a72786-713a-4df2-bb92-da82a6ab9fc3" providerId="ADAL" clId="{8EBBD768-93C1-40B6-B0C0-D00877DDF0A2}" dt="2024-07-03T13:15:51.673" v="44" actId="20577"/>
          <ac:spMkLst>
            <pc:docMk/>
            <pc:sldMk cId="1592819066" sldId="310"/>
            <ac:spMk id="2" creationId="{F36B62A6-FB2D-4A0F-7056-0E1FA4F45628}"/>
          </ac:spMkLst>
        </pc:spChg>
        <pc:spChg chg="mod ord">
          <ac:chgData name="Zoë Tunstall" userId="e0a72786-713a-4df2-bb92-da82a6ab9fc3" providerId="ADAL" clId="{8EBBD768-93C1-40B6-B0C0-D00877DDF0A2}" dt="2024-07-03T13:16:07.305" v="58" actId="20577"/>
          <ac:spMkLst>
            <pc:docMk/>
            <pc:sldMk cId="1592819066" sldId="310"/>
            <ac:spMk id="3" creationId="{D1993636-4BED-B0AE-AA3F-6231E39DC42A}"/>
          </ac:spMkLst>
        </pc:spChg>
        <pc:spChg chg="del">
          <ac:chgData name="Zoë Tunstall" userId="e0a72786-713a-4df2-bb92-da82a6ab9fc3" providerId="ADAL" clId="{8EBBD768-93C1-40B6-B0C0-D00877DDF0A2}" dt="2024-07-03T13:15:53.415" v="45" actId="478"/>
          <ac:spMkLst>
            <pc:docMk/>
            <pc:sldMk cId="1592819066" sldId="310"/>
            <ac:spMk id="4" creationId="{F2A790D2-1BF4-7C40-A22C-36BC36F0EDA9}"/>
          </ac:spMkLst>
        </pc:spChg>
      </pc:sldChg>
      <pc:sldChg chg="modSp mod">
        <pc:chgData name="Zoë Tunstall" userId="e0a72786-713a-4df2-bb92-da82a6ab9fc3" providerId="ADAL" clId="{8EBBD768-93C1-40B6-B0C0-D00877DDF0A2}" dt="2024-07-03T13:17:12.529" v="80" actId="14100"/>
        <pc:sldMkLst>
          <pc:docMk/>
          <pc:sldMk cId="2783021715" sldId="311"/>
        </pc:sldMkLst>
        <pc:spChg chg="mod">
          <ac:chgData name="Zoë Tunstall" userId="e0a72786-713a-4df2-bb92-da82a6ab9fc3" providerId="ADAL" clId="{8EBBD768-93C1-40B6-B0C0-D00877DDF0A2}" dt="2024-07-03T13:17:12.529" v="80" actId="14100"/>
          <ac:spMkLst>
            <pc:docMk/>
            <pc:sldMk cId="2783021715" sldId="311"/>
            <ac:spMk id="2" creationId="{9C867949-CC6A-C07B-C25D-743AAA34A51C}"/>
          </ac:spMkLst>
        </pc:spChg>
      </pc:sldChg>
      <pc:sldChg chg="modSp mod">
        <pc:chgData name="Zoë Tunstall" userId="e0a72786-713a-4df2-bb92-da82a6ab9fc3" providerId="ADAL" clId="{8EBBD768-93C1-40B6-B0C0-D00877DDF0A2}" dt="2024-07-03T13:17:41.355" v="89" actId="20577"/>
        <pc:sldMkLst>
          <pc:docMk/>
          <pc:sldMk cId="690685337" sldId="312"/>
        </pc:sldMkLst>
        <pc:spChg chg="mod">
          <ac:chgData name="Zoë Tunstall" userId="e0a72786-713a-4df2-bb92-da82a6ab9fc3" providerId="ADAL" clId="{8EBBD768-93C1-40B6-B0C0-D00877DDF0A2}" dt="2024-07-03T13:17:41.355" v="89" actId="20577"/>
          <ac:spMkLst>
            <pc:docMk/>
            <pc:sldMk cId="690685337" sldId="312"/>
            <ac:spMk id="2" creationId="{9C867949-CC6A-C07B-C25D-743AAA34A51C}"/>
          </ac:spMkLst>
        </pc:spChg>
      </pc:sldChg>
      <pc:sldChg chg="del">
        <pc:chgData name="Zoë Tunstall" userId="e0a72786-713a-4df2-bb92-da82a6ab9fc3" providerId="ADAL" clId="{8EBBD768-93C1-40B6-B0C0-D00877DDF0A2}" dt="2024-07-03T13:19:00.907" v="128" actId="47"/>
        <pc:sldMkLst>
          <pc:docMk/>
          <pc:sldMk cId="1258892054" sldId="314"/>
        </pc:sldMkLst>
      </pc:sldChg>
      <pc:sldChg chg="del">
        <pc:chgData name="Zoë Tunstall" userId="e0a72786-713a-4df2-bb92-da82a6ab9fc3" providerId="ADAL" clId="{8EBBD768-93C1-40B6-B0C0-D00877DDF0A2}" dt="2024-07-03T13:19:01.456" v="129" actId="47"/>
        <pc:sldMkLst>
          <pc:docMk/>
          <pc:sldMk cId="2291038191" sldId="315"/>
        </pc:sldMkLst>
      </pc:sldChg>
      <pc:sldChg chg="del">
        <pc:chgData name="Zoë Tunstall" userId="e0a72786-713a-4df2-bb92-da82a6ab9fc3" providerId="ADAL" clId="{8EBBD768-93C1-40B6-B0C0-D00877DDF0A2}" dt="2024-07-03T13:19:01.866" v="130" actId="47"/>
        <pc:sldMkLst>
          <pc:docMk/>
          <pc:sldMk cId="2309919005" sldId="316"/>
        </pc:sldMkLst>
      </pc:sldChg>
      <pc:sldChg chg="del">
        <pc:chgData name="Zoë Tunstall" userId="e0a72786-713a-4df2-bb92-da82a6ab9fc3" providerId="ADAL" clId="{8EBBD768-93C1-40B6-B0C0-D00877DDF0A2}" dt="2024-07-03T13:19:02.103" v="131" actId="47"/>
        <pc:sldMkLst>
          <pc:docMk/>
          <pc:sldMk cId="697253628" sldId="317"/>
        </pc:sldMkLst>
      </pc:sldChg>
      <pc:sldChg chg="del">
        <pc:chgData name="Zoë Tunstall" userId="e0a72786-713a-4df2-bb92-da82a6ab9fc3" providerId="ADAL" clId="{8EBBD768-93C1-40B6-B0C0-D00877DDF0A2}" dt="2024-07-03T13:19:02.352" v="132" actId="47"/>
        <pc:sldMkLst>
          <pc:docMk/>
          <pc:sldMk cId="3089342161" sldId="318"/>
        </pc:sldMkLst>
      </pc:sldChg>
      <pc:sldChg chg="del">
        <pc:chgData name="Zoë Tunstall" userId="e0a72786-713a-4df2-bb92-da82a6ab9fc3" providerId="ADAL" clId="{8EBBD768-93C1-40B6-B0C0-D00877DDF0A2}" dt="2024-07-03T13:19:02.529" v="133" actId="47"/>
        <pc:sldMkLst>
          <pc:docMk/>
          <pc:sldMk cId="446810969" sldId="319"/>
        </pc:sldMkLst>
      </pc:sldChg>
      <pc:sldChg chg="del">
        <pc:chgData name="Zoë Tunstall" userId="e0a72786-713a-4df2-bb92-da82a6ab9fc3" providerId="ADAL" clId="{8EBBD768-93C1-40B6-B0C0-D00877DDF0A2}" dt="2024-07-03T13:19:03.066" v="134" actId="47"/>
        <pc:sldMkLst>
          <pc:docMk/>
          <pc:sldMk cId="4222136417" sldId="320"/>
        </pc:sldMkLst>
      </pc:sldChg>
      <pc:sldChg chg="del">
        <pc:chgData name="Zoë Tunstall" userId="e0a72786-713a-4df2-bb92-da82a6ab9fc3" providerId="ADAL" clId="{8EBBD768-93C1-40B6-B0C0-D00877DDF0A2}" dt="2024-07-03T13:19:03.724" v="135" actId="47"/>
        <pc:sldMkLst>
          <pc:docMk/>
          <pc:sldMk cId="4279422428" sldId="321"/>
        </pc:sldMkLst>
      </pc:sldChg>
      <pc:sldChg chg="modSp mod">
        <pc:chgData name="Zoë Tunstall" userId="e0a72786-713a-4df2-bb92-da82a6ab9fc3" providerId="ADAL" clId="{8EBBD768-93C1-40B6-B0C0-D00877DDF0A2}" dt="2024-07-03T13:19:34.090" v="164" actId="20577"/>
        <pc:sldMkLst>
          <pc:docMk/>
          <pc:sldMk cId="1989444709" sldId="322"/>
        </pc:sldMkLst>
        <pc:spChg chg="mod">
          <ac:chgData name="Zoë Tunstall" userId="e0a72786-713a-4df2-bb92-da82a6ab9fc3" providerId="ADAL" clId="{8EBBD768-93C1-40B6-B0C0-D00877DDF0A2}" dt="2024-07-03T13:19:34.090" v="164" actId="20577"/>
          <ac:spMkLst>
            <pc:docMk/>
            <pc:sldMk cId="1989444709" sldId="322"/>
            <ac:spMk id="3" creationId="{7188050C-E99A-0CD4-C280-8AFCC1CE7689}"/>
          </ac:spMkLst>
        </pc:spChg>
      </pc:sldChg>
      <pc:sldChg chg="modSp mod">
        <pc:chgData name="Zoë Tunstall" userId="e0a72786-713a-4df2-bb92-da82a6ab9fc3" providerId="ADAL" clId="{8EBBD768-93C1-40B6-B0C0-D00877DDF0A2}" dt="2024-07-03T13:20:01.381" v="166"/>
        <pc:sldMkLst>
          <pc:docMk/>
          <pc:sldMk cId="1931950792" sldId="323"/>
        </pc:sldMkLst>
        <pc:spChg chg="mod">
          <ac:chgData name="Zoë Tunstall" userId="e0a72786-713a-4df2-bb92-da82a6ab9fc3" providerId="ADAL" clId="{8EBBD768-93C1-40B6-B0C0-D00877DDF0A2}" dt="2024-07-03T13:20:01.381" v="166"/>
          <ac:spMkLst>
            <pc:docMk/>
            <pc:sldMk cId="1931950792" sldId="323"/>
            <ac:spMk id="2" creationId="{DB9C2AA1-3A69-BDF9-69AF-E28914FC12CA}"/>
          </ac:spMkLst>
        </pc:spChg>
      </pc:sldChg>
      <pc:sldChg chg="modSp mod">
        <pc:chgData name="Zoë Tunstall" userId="e0a72786-713a-4df2-bb92-da82a6ab9fc3" providerId="ADAL" clId="{8EBBD768-93C1-40B6-B0C0-D00877DDF0A2}" dt="2024-07-03T13:20:47.017" v="169"/>
        <pc:sldMkLst>
          <pc:docMk/>
          <pc:sldMk cId="2719735658" sldId="325"/>
        </pc:sldMkLst>
        <pc:spChg chg="mod">
          <ac:chgData name="Zoë Tunstall" userId="e0a72786-713a-4df2-bb92-da82a6ab9fc3" providerId="ADAL" clId="{8EBBD768-93C1-40B6-B0C0-D00877DDF0A2}" dt="2024-07-03T13:20:47.017" v="169"/>
          <ac:spMkLst>
            <pc:docMk/>
            <pc:sldMk cId="2719735658" sldId="325"/>
            <ac:spMk id="2" creationId="{F956312D-3FCB-3A87-F647-CB78EA0447CF}"/>
          </ac:spMkLst>
        </pc:spChg>
      </pc:sldChg>
      <pc:sldChg chg="modSp new mod">
        <pc:chgData name="Zoë Tunstall" userId="e0a72786-713a-4df2-bb92-da82a6ab9fc3" providerId="ADAL" clId="{8EBBD768-93C1-40B6-B0C0-D00877DDF0A2}" dt="2024-07-03T13:16:27.274" v="71" actId="20577"/>
        <pc:sldMkLst>
          <pc:docMk/>
          <pc:sldMk cId="4266051971" sldId="326"/>
        </pc:sldMkLst>
        <pc:spChg chg="mod">
          <ac:chgData name="Zoë Tunstall" userId="e0a72786-713a-4df2-bb92-da82a6ab9fc3" providerId="ADAL" clId="{8EBBD768-93C1-40B6-B0C0-D00877DDF0A2}" dt="2024-07-03T13:16:20.298" v="60"/>
          <ac:spMkLst>
            <pc:docMk/>
            <pc:sldMk cId="4266051971" sldId="326"/>
            <ac:spMk id="2" creationId="{83D6E258-2A2D-4421-379A-607D764E99E1}"/>
          </ac:spMkLst>
        </pc:spChg>
        <pc:spChg chg="mod">
          <ac:chgData name="Zoë Tunstall" userId="e0a72786-713a-4df2-bb92-da82a6ab9fc3" providerId="ADAL" clId="{8EBBD768-93C1-40B6-B0C0-D00877DDF0A2}" dt="2024-07-03T13:16:27.274" v="71" actId="20577"/>
          <ac:spMkLst>
            <pc:docMk/>
            <pc:sldMk cId="4266051971" sldId="326"/>
            <ac:spMk id="3" creationId="{BA3C74E8-CA01-0569-5B24-D3B3C30C707A}"/>
          </ac:spMkLst>
        </pc:spChg>
      </pc:sldChg>
      <pc:sldChg chg="modSp add mod">
        <pc:chgData name="Zoë Tunstall" userId="e0a72786-713a-4df2-bb92-da82a6ab9fc3" providerId="ADAL" clId="{8EBBD768-93C1-40B6-B0C0-D00877DDF0A2}" dt="2024-07-03T13:19:16.873" v="148" actId="20577"/>
        <pc:sldMkLst>
          <pc:docMk/>
          <pc:sldMk cId="3731881333" sldId="327"/>
        </pc:sldMkLst>
        <pc:spChg chg="mod">
          <ac:chgData name="Zoë Tunstall" userId="e0a72786-713a-4df2-bb92-da82a6ab9fc3" providerId="ADAL" clId="{8EBBD768-93C1-40B6-B0C0-D00877DDF0A2}" dt="2024-07-03T13:19:16.873" v="148" actId="20577"/>
          <ac:spMkLst>
            <pc:docMk/>
            <pc:sldMk cId="3731881333" sldId="327"/>
            <ac:spMk id="3" creationId="{1C993C23-648D-8530-98AE-E271EDB609BA}"/>
          </ac:spMkLst>
        </pc:spChg>
      </pc:sldChg>
    </pc:docChg>
  </pc:docChgLst>
  <pc:docChgLst>
    <pc:chgData name="Zoë Tunstall" userId="e0a72786-713a-4df2-bb92-da82a6ab9fc3" providerId="ADAL" clId="{2D98F29C-10C3-4762-9EFC-56292FED3BC6}"/>
    <pc:docChg chg="undo custSel addSld delSld modSld sldOrd">
      <pc:chgData name="Zoë Tunstall" userId="e0a72786-713a-4df2-bb92-da82a6ab9fc3" providerId="ADAL" clId="{2D98F29C-10C3-4762-9EFC-56292FED3BC6}" dt="2024-07-03T13:10:06.793" v="550" actId="20577"/>
      <pc:docMkLst>
        <pc:docMk/>
      </pc:docMkLst>
      <pc:sldChg chg="addSp delSp modSp del mod modAnim">
        <pc:chgData name="Zoë Tunstall" userId="e0a72786-713a-4df2-bb92-da82a6ab9fc3" providerId="ADAL" clId="{2D98F29C-10C3-4762-9EFC-56292FED3BC6}" dt="2024-07-03T13:03:20.805" v="275" actId="478"/>
        <pc:sldMkLst>
          <pc:docMk/>
          <pc:sldMk cId="1552307167" sldId="286"/>
        </pc:sldMkLst>
        <pc:spChg chg="del">
          <ac:chgData name="Zoë Tunstall" userId="e0a72786-713a-4df2-bb92-da82a6ab9fc3" providerId="ADAL" clId="{2D98F29C-10C3-4762-9EFC-56292FED3BC6}" dt="2024-07-03T13:03:10.661" v="271" actId="478"/>
          <ac:spMkLst>
            <pc:docMk/>
            <pc:sldMk cId="1552307167" sldId="286"/>
            <ac:spMk id="4" creationId="{2D119D28-44FA-827C-5362-C4007E90CAAD}"/>
          </ac:spMkLst>
        </pc:spChg>
        <pc:spChg chg="del">
          <ac:chgData name="Zoë Tunstall" userId="e0a72786-713a-4df2-bb92-da82a6ab9fc3" providerId="ADAL" clId="{2D98F29C-10C3-4762-9EFC-56292FED3BC6}" dt="2024-07-03T13:03:18.216" v="274" actId="478"/>
          <ac:spMkLst>
            <pc:docMk/>
            <pc:sldMk cId="1552307167" sldId="286"/>
            <ac:spMk id="6" creationId="{DCA0286B-B07C-EDEA-D718-C6E6A1E266DB}"/>
          </ac:spMkLst>
        </pc:spChg>
        <pc:spChg chg="add del mod">
          <ac:chgData name="Zoë Tunstall" userId="e0a72786-713a-4df2-bb92-da82a6ab9fc3" providerId="ADAL" clId="{2D98F29C-10C3-4762-9EFC-56292FED3BC6}" dt="2024-07-03T13:03:20.805" v="275" actId="478"/>
          <ac:spMkLst>
            <pc:docMk/>
            <pc:sldMk cId="1552307167" sldId="286"/>
            <ac:spMk id="7" creationId="{D9FBC0E5-12FA-FF83-115B-FB17E99F94E8}"/>
          </ac:spMkLst>
        </pc:spChg>
        <pc:picChg chg="add mod ord">
          <ac:chgData name="Zoë Tunstall" userId="e0a72786-713a-4df2-bb92-da82a6ab9fc3" providerId="ADAL" clId="{2D98F29C-10C3-4762-9EFC-56292FED3BC6}" dt="2024-07-03T13:03:08.127" v="270" actId="167"/>
          <ac:picMkLst>
            <pc:docMk/>
            <pc:sldMk cId="1552307167" sldId="286"/>
            <ac:picMk id="2" creationId="{755352EF-6C62-A4D0-49CF-54F678D3B053}"/>
          </ac:picMkLst>
        </pc:picChg>
        <pc:picChg chg="del mod">
          <ac:chgData name="Zoë Tunstall" userId="e0a72786-713a-4df2-bb92-da82a6ab9fc3" providerId="ADAL" clId="{2D98F29C-10C3-4762-9EFC-56292FED3BC6}" dt="2024-07-03T13:03:15.972" v="273" actId="478"/>
          <ac:picMkLst>
            <pc:docMk/>
            <pc:sldMk cId="1552307167" sldId="286"/>
            <ac:picMk id="8" creationId="{A1690265-2592-A02A-677F-A43DD6BF1C45}"/>
          </ac:picMkLst>
        </pc:picChg>
      </pc:sldChg>
      <pc:sldChg chg="mod modClrScheme chgLayout">
        <pc:chgData name="Zoë Tunstall" userId="e0a72786-713a-4df2-bb92-da82a6ab9fc3" providerId="ADAL" clId="{2D98F29C-10C3-4762-9EFC-56292FED3BC6}" dt="2024-07-03T12:39:53.363" v="0" actId="700"/>
        <pc:sldMkLst>
          <pc:docMk/>
          <pc:sldMk cId="3280144497" sldId="287"/>
        </pc:sldMkLst>
      </pc:sldChg>
      <pc:sldChg chg="modSp mod">
        <pc:chgData name="Zoë Tunstall" userId="e0a72786-713a-4df2-bb92-da82a6ab9fc3" providerId="ADAL" clId="{2D98F29C-10C3-4762-9EFC-56292FED3BC6}" dt="2024-07-03T12:54:54.249" v="208"/>
        <pc:sldMkLst>
          <pc:docMk/>
          <pc:sldMk cId="3471388258" sldId="290"/>
        </pc:sldMkLst>
        <pc:spChg chg="mod">
          <ac:chgData name="Zoë Tunstall" userId="e0a72786-713a-4df2-bb92-da82a6ab9fc3" providerId="ADAL" clId="{2D98F29C-10C3-4762-9EFC-56292FED3BC6}" dt="2024-07-03T12:54:44.373" v="207" actId="20577"/>
          <ac:spMkLst>
            <pc:docMk/>
            <pc:sldMk cId="3471388258" sldId="290"/>
            <ac:spMk id="2" creationId="{62522903-E7AC-BFF8-23C9-97B0975FD2F2}"/>
          </ac:spMkLst>
        </pc:spChg>
        <pc:spChg chg="mod">
          <ac:chgData name="Zoë Tunstall" userId="e0a72786-713a-4df2-bb92-da82a6ab9fc3" providerId="ADAL" clId="{2D98F29C-10C3-4762-9EFC-56292FED3BC6}" dt="2024-07-03T12:54:54.249" v="208"/>
          <ac:spMkLst>
            <pc:docMk/>
            <pc:sldMk cId="3471388258" sldId="290"/>
            <ac:spMk id="3" creationId="{4E5E1032-3CCF-8B43-0874-519F1FA1065A}"/>
          </ac:spMkLst>
        </pc:spChg>
      </pc:sldChg>
      <pc:sldChg chg="modSp mod">
        <pc:chgData name="Zoë Tunstall" userId="e0a72786-713a-4df2-bb92-da82a6ab9fc3" providerId="ADAL" clId="{2D98F29C-10C3-4762-9EFC-56292FED3BC6}" dt="2024-07-03T12:59:18.420" v="268" actId="14100"/>
        <pc:sldMkLst>
          <pc:docMk/>
          <pc:sldMk cId="4164364817" sldId="293"/>
        </pc:sldMkLst>
        <pc:spChg chg="mod">
          <ac:chgData name="Zoë Tunstall" userId="e0a72786-713a-4df2-bb92-da82a6ab9fc3" providerId="ADAL" clId="{2D98F29C-10C3-4762-9EFC-56292FED3BC6}" dt="2024-07-03T12:59:18.420" v="268" actId="14100"/>
          <ac:spMkLst>
            <pc:docMk/>
            <pc:sldMk cId="4164364817" sldId="293"/>
            <ac:spMk id="3" creationId="{7188050C-E99A-0CD4-C280-8AFCC1CE7689}"/>
          </ac:spMkLst>
        </pc:spChg>
      </pc:sldChg>
      <pc:sldChg chg="modSp mod">
        <pc:chgData name="Zoë Tunstall" userId="e0a72786-713a-4df2-bb92-da82a6ab9fc3" providerId="ADAL" clId="{2D98F29C-10C3-4762-9EFC-56292FED3BC6}" dt="2024-07-03T13:04:13.749" v="286" actId="20577"/>
        <pc:sldMkLst>
          <pc:docMk/>
          <pc:sldMk cId="542644667" sldId="294"/>
        </pc:sldMkLst>
        <pc:spChg chg="mod">
          <ac:chgData name="Zoë Tunstall" userId="e0a72786-713a-4df2-bb92-da82a6ab9fc3" providerId="ADAL" clId="{2D98F29C-10C3-4762-9EFC-56292FED3BC6}" dt="2024-07-03T13:04:13.749" v="286" actId="20577"/>
          <ac:spMkLst>
            <pc:docMk/>
            <pc:sldMk cId="542644667" sldId="294"/>
            <ac:spMk id="2" creationId="{F1EC7520-7F19-D530-04C6-C4F9790A19EC}"/>
          </ac:spMkLst>
        </pc:spChg>
      </pc:sldChg>
      <pc:sldChg chg="modSp add del mod">
        <pc:chgData name="Zoë Tunstall" userId="e0a72786-713a-4df2-bb92-da82a6ab9fc3" providerId="ADAL" clId="{2D98F29C-10C3-4762-9EFC-56292FED3BC6}" dt="2024-07-03T13:07:22.279" v="461" actId="20577"/>
        <pc:sldMkLst>
          <pc:docMk/>
          <pc:sldMk cId="1657857103" sldId="297"/>
        </pc:sldMkLst>
        <pc:spChg chg="mod">
          <ac:chgData name="Zoë Tunstall" userId="e0a72786-713a-4df2-bb92-da82a6ab9fc3" providerId="ADAL" clId="{2D98F29C-10C3-4762-9EFC-56292FED3BC6}" dt="2024-07-03T13:07:22.279" v="461" actId="20577"/>
          <ac:spMkLst>
            <pc:docMk/>
            <pc:sldMk cId="1657857103" sldId="297"/>
            <ac:spMk id="3" creationId="{9350955A-1109-95C5-6E21-A7179C18867B}"/>
          </ac:spMkLst>
        </pc:spChg>
      </pc:sldChg>
      <pc:sldChg chg="del">
        <pc:chgData name="Zoë Tunstall" userId="e0a72786-713a-4df2-bb92-da82a6ab9fc3" providerId="ADAL" clId="{2D98F29C-10C3-4762-9EFC-56292FED3BC6}" dt="2024-07-03T13:06:11.245" v="406" actId="47"/>
        <pc:sldMkLst>
          <pc:docMk/>
          <pc:sldMk cId="3077564312" sldId="298"/>
        </pc:sldMkLst>
      </pc:sldChg>
      <pc:sldChg chg="ord">
        <pc:chgData name="Zoë Tunstall" userId="e0a72786-713a-4df2-bb92-da82a6ab9fc3" providerId="ADAL" clId="{2D98F29C-10C3-4762-9EFC-56292FED3BC6}" dt="2024-07-03T13:07:01.994" v="417"/>
        <pc:sldMkLst>
          <pc:docMk/>
          <pc:sldMk cId="3367185555" sldId="299"/>
        </pc:sldMkLst>
      </pc:sldChg>
      <pc:sldChg chg="modSp mod delCm">
        <pc:chgData name="Zoë Tunstall" userId="e0a72786-713a-4df2-bb92-da82a6ab9fc3" providerId="ADAL" clId="{2D98F29C-10C3-4762-9EFC-56292FED3BC6}" dt="2024-07-03T12:56:24.044" v="215" actId="14100"/>
        <pc:sldMkLst>
          <pc:docMk/>
          <pc:sldMk cId="7859673" sldId="300"/>
        </pc:sldMkLst>
        <pc:spChg chg="mod">
          <ac:chgData name="Zoë Tunstall" userId="e0a72786-713a-4df2-bb92-da82a6ab9fc3" providerId="ADAL" clId="{2D98F29C-10C3-4762-9EFC-56292FED3BC6}" dt="2024-07-03T12:56:24.044" v="215" actId="14100"/>
          <ac:spMkLst>
            <pc:docMk/>
            <pc:sldMk cId="7859673" sldId="300"/>
            <ac:spMk id="5" creationId="{53306A1F-7012-C44C-79FE-FAE99F53DF6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Zoë Tunstall" userId="e0a72786-713a-4df2-bb92-da82a6ab9fc3" providerId="ADAL" clId="{2D98F29C-10C3-4762-9EFC-56292FED3BC6}" dt="2024-07-03T12:55:03.165" v="209"/>
              <pc2:cmMkLst xmlns:pc2="http://schemas.microsoft.com/office/powerpoint/2019/9/main/command">
                <pc:docMk/>
                <pc:sldMk cId="7859673" sldId="300"/>
                <pc2:cmMk id="{A91EB1E0-F7EB-4BCA-AB64-2DB7E36E3379}"/>
              </pc2:cmMkLst>
            </pc226:cmChg>
          </p:ext>
        </pc:extLst>
      </pc:sldChg>
      <pc:sldChg chg="del">
        <pc:chgData name="Zoë Tunstall" userId="e0a72786-713a-4df2-bb92-da82a6ab9fc3" providerId="ADAL" clId="{2D98F29C-10C3-4762-9EFC-56292FED3BC6}" dt="2024-07-03T13:06:09.352" v="405" actId="47"/>
        <pc:sldMkLst>
          <pc:docMk/>
          <pc:sldMk cId="59384944" sldId="301"/>
        </pc:sldMkLst>
      </pc:sldChg>
      <pc:sldChg chg="del">
        <pc:chgData name="Zoë Tunstall" userId="e0a72786-713a-4df2-bb92-da82a6ab9fc3" providerId="ADAL" clId="{2D98F29C-10C3-4762-9EFC-56292FED3BC6}" dt="2024-07-03T12:40:51.963" v="1" actId="47"/>
        <pc:sldMkLst>
          <pc:docMk/>
          <pc:sldMk cId="702917133" sldId="302"/>
        </pc:sldMkLst>
      </pc:sldChg>
      <pc:sldChg chg="modSp mod">
        <pc:chgData name="Zoë Tunstall" userId="e0a72786-713a-4df2-bb92-da82a6ab9fc3" providerId="ADAL" clId="{2D98F29C-10C3-4762-9EFC-56292FED3BC6}" dt="2024-07-03T12:56:42.434" v="231" actId="20577"/>
        <pc:sldMkLst>
          <pc:docMk/>
          <pc:sldMk cId="2500085322" sldId="305"/>
        </pc:sldMkLst>
        <pc:spChg chg="mod">
          <ac:chgData name="Zoë Tunstall" userId="e0a72786-713a-4df2-bb92-da82a6ab9fc3" providerId="ADAL" clId="{2D98F29C-10C3-4762-9EFC-56292FED3BC6}" dt="2024-07-03T12:56:42.434" v="231" actId="20577"/>
          <ac:spMkLst>
            <pc:docMk/>
            <pc:sldMk cId="2500085322" sldId="305"/>
            <ac:spMk id="3" creationId="{1C993C23-648D-8530-98AE-E271EDB609BA}"/>
          </ac:spMkLst>
        </pc:spChg>
      </pc:sldChg>
      <pc:sldChg chg="addSp delSp modSp new del mod">
        <pc:chgData name="Zoë Tunstall" userId="e0a72786-713a-4df2-bb92-da82a6ab9fc3" providerId="ADAL" clId="{2D98F29C-10C3-4762-9EFC-56292FED3BC6}" dt="2024-07-03T12:52:12.505" v="179" actId="47"/>
        <pc:sldMkLst>
          <pc:docMk/>
          <pc:sldMk cId="1287439490" sldId="307"/>
        </pc:sldMkLst>
        <pc:spChg chg="mod">
          <ac:chgData name="Zoë Tunstall" userId="e0a72786-713a-4df2-bb92-da82a6ab9fc3" providerId="ADAL" clId="{2D98F29C-10C3-4762-9EFC-56292FED3BC6}" dt="2024-07-03T12:46:40.322" v="52" actId="20577"/>
          <ac:spMkLst>
            <pc:docMk/>
            <pc:sldMk cId="1287439490" sldId="307"/>
            <ac:spMk id="2" creationId="{EC87A9E3-B2F2-F2AD-C683-F5BDF4D7B931}"/>
          </ac:spMkLst>
        </pc:spChg>
        <pc:spChg chg="mod">
          <ac:chgData name="Zoë Tunstall" userId="e0a72786-713a-4df2-bb92-da82a6ab9fc3" providerId="ADAL" clId="{2D98F29C-10C3-4762-9EFC-56292FED3BC6}" dt="2024-07-03T12:51:45.928" v="171" actId="21"/>
          <ac:spMkLst>
            <pc:docMk/>
            <pc:sldMk cId="1287439490" sldId="307"/>
            <ac:spMk id="3" creationId="{CB81CB86-5EC4-79CC-10A8-FECC85735532}"/>
          </ac:spMkLst>
        </pc:spChg>
        <pc:spChg chg="add mod">
          <ac:chgData name="Zoë Tunstall" userId="e0a72786-713a-4df2-bb92-da82a6ab9fc3" providerId="ADAL" clId="{2D98F29C-10C3-4762-9EFC-56292FED3BC6}" dt="2024-07-03T12:46:52.800" v="57" actId="1036"/>
          <ac:spMkLst>
            <pc:docMk/>
            <pc:sldMk cId="1287439490" sldId="307"/>
            <ac:spMk id="4" creationId="{109FF194-6DC0-5244-5D9C-D091C16F39B0}"/>
          </ac:spMkLst>
        </pc:spChg>
        <pc:spChg chg="add del mod">
          <ac:chgData name="Zoë Tunstall" userId="e0a72786-713a-4df2-bb92-da82a6ab9fc3" providerId="ADAL" clId="{2D98F29C-10C3-4762-9EFC-56292FED3BC6}" dt="2024-07-03T12:49:57.938" v="133" actId="478"/>
          <ac:spMkLst>
            <pc:docMk/>
            <pc:sldMk cId="1287439490" sldId="307"/>
            <ac:spMk id="5" creationId="{3AE9754C-D9BA-8FE5-A974-3423D733D141}"/>
          </ac:spMkLst>
        </pc:spChg>
      </pc:sldChg>
      <pc:sldChg chg="delSp modSp new mod">
        <pc:chgData name="Zoë Tunstall" userId="e0a72786-713a-4df2-bb92-da82a6ab9fc3" providerId="ADAL" clId="{2D98F29C-10C3-4762-9EFC-56292FED3BC6}" dt="2024-07-03T12:52:32.587" v="184" actId="14100"/>
        <pc:sldMkLst>
          <pc:docMk/>
          <pc:sldMk cId="1041060806" sldId="308"/>
        </pc:sldMkLst>
        <pc:spChg chg="mod">
          <ac:chgData name="Zoë Tunstall" userId="e0a72786-713a-4df2-bb92-da82a6ab9fc3" providerId="ADAL" clId="{2D98F29C-10C3-4762-9EFC-56292FED3BC6}" dt="2024-07-03T12:52:32.587" v="184" actId="14100"/>
          <ac:spMkLst>
            <pc:docMk/>
            <pc:sldMk cId="1041060806" sldId="308"/>
            <ac:spMk id="2" creationId="{95848D71-613A-E975-2786-BED47AA0104B}"/>
          </ac:spMkLst>
        </pc:spChg>
        <pc:spChg chg="del">
          <ac:chgData name="Zoë Tunstall" userId="e0a72786-713a-4df2-bb92-da82a6ab9fc3" providerId="ADAL" clId="{2D98F29C-10C3-4762-9EFC-56292FED3BC6}" dt="2024-07-03T12:48:27.795" v="89" actId="478"/>
          <ac:spMkLst>
            <pc:docMk/>
            <pc:sldMk cId="1041060806" sldId="308"/>
            <ac:spMk id="3" creationId="{3DED6261-FD05-D17A-5F86-A502764A2727}"/>
          </ac:spMkLst>
        </pc:spChg>
      </pc:sldChg>
      <pc:sldChg chg="modSp add mod">
        <pc:chgData name="Zoë Tunstall" userId="e0a72786-713a-4df2-bb92-da82a6ab9fc3" providerId="ADAL" clId="{2D98F29C-10C3-4762-9EFC-56292FED3BC6}" dt="2024-07-03T12:56:00.990" v="214" actId="108"/>
        <pc:sldMkLst>
          <pc:docMk/>
          <pc:sldMk cId="3005690159" sldId="309"/>
        </pc:sldMkLst>
        <pc:spChg chg="mod">
          <ac:chgData name="Zoë Tunstall" userId="e0a72786-713a-4df2-bb92-da82a6ab9fc3" providerId="ADAL" clId="{2D98F29C-10C3-4762-9EFC-56292FED3BC6}" dt="2024-07-03T12:56:00.990" v="214" actId="108"/>
          <ac:spMkLst>
            <pc:docMk/>
            <pc:sldMk cId="3005690159" sldId="309"/>
            <ac:spMk id="2" creationId="{95848D71-613A-E975-2786-BED47AA0104B}"/>
          </ac:spMkLst>
        </pc:spChg>
      </pc:sldChg>
      <pc:sldChg chg="addSp modSp new mod">
        <pc:chgData name="Zoë Tunstall" userId="e0a72786-713a-4df2-bb92-da82a6ab9fc3" providerId="ADAL" clId="{2D98F29C-10C3-4762-9EFC-56292FED3BC6}" dt="2024-07-03T12:52:10.323" v="178"/>
        <pc:sldMkLst>
          <pc:docMk/>
          <pc:sldMk cId="1592819066" sldId="310"/>
        </pc:sldMkLst>
        <pc:spChg chg="mod">
          <ac:chgData name="Zoë Tunstall" userId="e0a72786-713a-4df2-bb92-da82a6ab9fc3" providerId="ADAL" clId="{2D98F29C-10C3-4762-9EFC-56292FED3BC6}" dt="2024-07-03T12:51:41.652" v="170" actId="20577"/>
          <ac:spMkLst>
            <pc:docMk/>
            <pc:sldMk cId="1592819066" sldId="310"/>
            <ac:spMk id="2" creationId="{F36B62A6-FB2D-4A0F-7056-0E1FA4F45628}"/>
          </ac:spMkLst>
        </pc:spChg>
        <pc:spChg chg="mod">
          <ac:chgData name="Zoë Tunstall" userId="e0a72786-713a-4df2-bb92-da82a6ab9fc3" providerId="ADAL" clId="{2D98F29C-10C3-4762-9EFC-56292FED3BC6}" dt="2024-07-03T12:52:04.855" v="177" actId="255"/>
          <ac:spMkLst>
            <pc:docMk/>
            <pc:sldMk cId="1592819066" sldId="310"/>
            <ac:spMk id="3" creationId="{D1993636-4BED-B0AE-AA3F-6231E39DC42A}"/>
          </ac:spMkLst>
        </pc:spChg>
        <pc:spChg chg="add mod">
          <ac:chgData name="Zoë Tunstall" userId="e0a72786-713a-4df2-bb92-da82a6ab9fc3" providerId="ADAL" clId="{2D98F29C-10C3-4762-9EFC-56292FED3BC6}" dt="2024-07-03T12:52:10.323" v="178"/>
          <ac:spMkLst>
            <pc:docMk/>
            <pc:sldMk cId="1592819066" sldId="310"/>
            <ac:spMk id="4" creationId="{F2A790D2-1BF4-7C40-A22C-36BC36F0EDA9}"/>
          </ac:spMkLst>
        </pc:spChg>
      </pc:sldChg>
      <pc:sldChg chg="modSp new mod">
        <pc:chgData name="Zoë Tunstall" userId="e0a72786-713a-4df2-bb92-da82a6ab9fc3" providerId="ADAL" clId="{2D98F29C-10C3-4762-9EFC-56292FED3BC6}" dt="2024-07-03T12:55:44.225" v="212" actId="108"/>
        <pc:sldMkLst>
          <pc:docMk/>
          <pc:sldMk cId="2783021715" sldId="311"/>
        </pc:sldMkLst>
        <pc:spChg chg="mod">
          <ac:chgData name="Zoë Tunstall" userId="e0a72786-713a-4df2-bb92-da82a6ab9fc3" providerId="ADAL" clId="{2D98F29C-10C3-4762-9EFC-56292FED3BC6}" dt="2024-07-03T12:55:44.225" v="212" actId="108"/>
          <ac:spMkLst>
            <pc:docMk/>
            <pc:sldMk cId="2783021715" sldId="311"/>
            <ac:spMk id="2" creationId="{9C867949-CC6A-C07B-C25D-743AAA34A51C}"/>
          </ac:spMkLst>
        </pc:spChg>
        <pc:spChg chg="mod">
          <ac:chgData name="Zoë Tunstall" userId="e0a72786-713a-4df2-bb92-da82a6ab9fc3" providerId="ADAL" clId="{2D98F29C-10C3-4762-9EFC-56292FED3BC6}" dt="2024-07-03T12:53:35.800" v="186"/>
          <ac:spMkLst>
            <pc:docMk/>
            <pc:sldMk cId="2783021715" sldId="311"/>
            <ac:spMk id="3" creationId="{7BABC70D-51E0-C21B-F6F4-B1A057A4A2D7}"/>
          </ac:spMkLst>
        </pc:spChg>
      </pc:sldChg>
      <pc:sldChg chg="modSp add mod">
        <pc:chgData name="Zoë Tunstall" userId="e0a72786-713a-4df2-bb92-da82a6ab9fc3" providerId="ADAL" clId="{2D98F29C-10C3-4762-9EFC-56292FED3BC6}" dt="2024-07-03T12:55:39.276" v="211" actId="108"/>
        <pc:sldMkLst>
          <pc:docMk/>
          <pc:sldMk cId="690685337" sldId="312"/>
        </pc:sldMkLst>
        <pc:spChg chg="mod">
          <ac:chgData name="Zoë Tunstall" userId="e0a72786-713a-4df2-bb92-da82a6ab9fc3" providerId="ADAL" clId="{2D98F29C-10C3-4762-9EFC-56292FED3BC6}" dt="2024-07-03T12:55:39.276" v="211" actId="108"/>
          <ac:spMkLst>
            <pc:docMk/>
            <pc:sldMk cId="690685337" sldId="312"/>
            <ac:spMk id="2" creationId="{9C867949-CC6A-C07B-C25D-743AAA34A51C}"/>
          </ac:spMkLst>
        </pc:spChg>
      </pc:sldChg>
      <pc:sldChg chg="modSp add mod setBg">
        <pc:chgData name="Zoë Tunstall" userId="e0a72786-713a-4df2-bb92-da82a6ab9fc3" providerId="ADAL" clId="{2D98F29C-10C3-4762-9EFC-56292FED3BC6}" dt="2024-07-03T12:57:57.261" v="239" actId="14100"/>
        <pc:sldMkLst>
          <pc:docMk/>
          <pc:sldMk cId="1258892054" sldId="314"/>
        </pc:sldMkLst>
        <pc:picChg chg="mod">
          <ac:chgData name="Zoë Tunstall" userId="e0a72786-713a-4df2-bb92-da82a6ab9fc3" providerId="ADAL" clId="{2D98F29C-10C3-4762-9EFC-56292FED3BC6}" dt="2024-07-03T12:57:57.261" v="239" actId="14100"/>
          <ac:picMkLst>
            <pc:docMk/>
            <pc:sldMk cId="1258892054" sldId="314"/>
            <ac:picMk id="4" creationId="{48CFEAE9-C5C8-D2D0-6FF7-B956A32ADF04}"/>
          </ac:picMkLst>
        </pc:picChg>
      </pc:sldChg>
      <pc:sldChg chg="add setBg">
        <pc:chgData name="Zoë Tunstall" userId="e0a72786-713a-4df2-bb92-da82a6ab9fc3" providerId="ADAL" clId="{2D98F29C-10C3-4762-9EFC-56292FED3BC6}" dt="2024-07-03T12:57:04.704" v="232"/>
        <pc:sldMkLst>
          <pc:docMk/>
          <pc:sldMk cId="2291038191" sldId="315"/>
        </pc:sldMkLst>
      </pc:sldChg>
      <pc:sldChg chg="add setBg">
        <pc:chgData name="Zoë Tunstall" userId="e0a72786-713a-4df2-bb92-da82a6ab9fc3" providerId="ADAL" clId="{2D98F29C-10C3-4762-9EFC-56292FED3BC6}" dt="2024-07-03T12:57:04.704" v="232"/>
        <pc:sldMkLst>
          <pc:docMk/>
          <pc:sldMk cId="2309919005" sldId="316"/>
        </pc:sldMkLst>
      </pc:sldChg>
      <pc:sldChg chg="add setBg">
        <pc:chgData name="Zoë Tunstall" userId="e0a72786-713a-4df2-bb92-da82a6ab9fc3" providerId="ADAL" clId="{2D98F29C-10C3-4762-9EFC-56292FED3BC6}" dt="2024-07-03T12:57:04.704" v="232"/>
        <pc:sldMkLst>
          <pc:docMk/>
          <pc:sldMk cId="697253628" sldId="317"/>
        </pc:sldMkLst>
      </pc:sldChg>
      <pc:sldChg chg="add setBg">
        <pc:chgData name="Zoë Tunstall" userId="e0a72786-713a-4df2-bb92-da82a6ab9fc3" providerId="ADAL" clId="{2D98F29C-10C3-4762-9EFC-56292FED3BC6}" dt="2024-07-03T12:57:04.704" v="232"/>
        <pc:sldMkLst>
          <pc:docMk/>
          <pc:sldMk cId="3089342161" sldId="318"/>
        </pc:sldMkLst>
      </pc:sldChg>
      <pc:sldChg chg="add setBg">
        <pc:chgData name="Zoë Tunstall" userId="e0a72786-713a-4df2-bb92-da82a6ab9fc3" providerId="ADAL" clId="{2D98F29C-10C3-4762-9EFC-56292FED3BC6}" dt="2024-07-03T12:57:04.704" v="232"/>
        <pc:sldMkLst>
          <pc:docMk/>
          <pc:sldMk cId="446810969" sldId="319"/>
        </pc:sldMkLst>
      </pc:sldChg>
      <pc:sldChg chg="add setBg">
        <pc:chgData name="Zoë Tunstall" userId="e0a72786-713a-4df2-bb92-da82a6ab9fc3" providerId="ADAL" clId="{2D98F29C-10C3-4762-9EFC-56292FED3BC6}" dt="2024-07-03T12:57:04.704" v="232"/>
        <pc:sldMkLst>
          <pc:docMk/>
          <pc:sldMk cId="4222136417" sldId="320"/>
        </pc:sldMkLst>
      </pc:sldChg>
      <pc:sldChg chg="add setBg">
        <pc:chgData name="Zoë Tunstall" userId="e0a72786-713a-4df2-bb92-da82a6ab9fc3" providerId="ADAL" clId="{2D98F29C-10C3-4762-9EFC-56292FED3BC6}" dt="2024-07-03T12:57:04.704" v="232"/>
        <pc:sldMkLst>
          <pc:docMk/>
          <pc:sldMk cId="4279422428" sldId="321"/>
        </pc:sldMkLst>
      </pc:sldChg>
      <pc:sldChg chg="add">
        <pc:chgData name="Zoë Tunstall" userId="e0a72786-713a-4df2-bb92-da82a6ab9fc3" providerId="ADAL" clId="{2D98F29C-10C3-4762-9EFC-56292FED3BC6}" dt="2024-07-03T13:04:04.096" v="276"/>
        <pc:sldMkLst>
          <pc:docMk/>
          <pc:sldMk cId="1989444709" sldId="322"/>
        </pc:sldMkLst>
      </pc:sldChg>
      <pc:sldChg chg="modSp new mod">
        <pc:chgData name="Zoë Tunstall" userId="e0a72786-713a-4df2-bb92-da82a6ab9fc3" providerId="ADAL" clId="{2D98F29C-10C3-4762-9EFC-56292FED3BC6}" dt="2024-07-03T13:05:48.472" v="404" actId="20577"/>
        <pc:sldMkLst>
          <pc:docMk/>
          <pc:sldMk cId="1931950792" sldId="323"/>
        </pc:sldMkLst>
        <pc:spChg chg="mod">
          <ac:chgData name="Zoë Tunstall" userId="e0a72786-713a-4df2-bb92-da82a6ab9fc3" providerId="ADAL" clId="{2D98F29C-10C3-4762-9EFC-56292FED3BC6}" dt="2024-07-03T13:05:48.472" v="404" actId="20577"/>
          <ac:spMkLst>
            <pc:docMk/>
            <pc:sldMk cId="1931950792" sldId="323"/>
            <ac:spMk id="2" creationId="{DB9C2AA1-3A69-BDF9-69AF-E28914FC12CA}"/>
          </ac:spMkLst>
        </pc:spChg>
      </pc:sldChg>
      <pc:sldChg chg="add ord">
        <pc:chgData name="Zoë Tunstall" userId="e0a72786-713a-4df2-bb92-da82a6ab9fc3" providerId="ADAL" clId="{2D98F29C-10C3-4762-9EFC-56292FED3BC6}" dt="2024-07-03T13:06:44.050" v="413"/>
        <pc:sldMkLst>
          <pc:docMk/>
          <pc:sldMk cId="1206409395" sldId="324"/>
        </pc:sldMkLst>
      </pc:sldChg>
      <pc:sldChg chg="modSp new del mod">
        <pc:chgData name="Zoë Tunstall" userId="e0a72786-713a-4df2-bb92-da82a6ab9fc3" providerId="ADAL" clId="{2D98F29C-10C3-4762-9EFC-56292FED3BC6}" dt="2024-07-03T13:06:36.735" v="410" actId="47"/>
        <pc:sldMkLst>
          <pc:docMk/>
          <pc:sldMk cId="2402698253" sldId="324"/>
        </pc:sldMkLst>
        <pc:spChg chg="mod">
          <ac:chgData name="Zoë Tunstall" userId="e0a72786-713a-4df2-bb92-da82a6ab9fc3" providerId="ADAL" clId="{2D98F29C-10C3-4762-9EFC-56292FED3BC6}" dt="2024-07-03T13:06:34.864" v="409" actId="14100"/>
          <ac:spMkLst>
            <pc:docMk/>
            <pc:sldMk cId="2402698253" sldId="324"/>
            <ac:spMk id="2" creationId="{78BE2A78-97CF-EAF2-3716-DF6711815877}"/>
          </ac:spMkLst>
        </pc:spChg>
      </pc:sldChg>
      <pc:sldChg chg="modSp add mod">
        <pc:chgData name="Zoë Tunstall" userId="e0a72786-713a-4df2-bb92-da82a6ab9fc3" providerId="ADAL" clId="{2D98F29C-10C3-4762-9EFC-56292FED3BC6}" dt="2024-07-03T13:10:06.793" v="550" actId="20577"/>
        <pc:sldMkLst>
          <pc:docMk/>
          <pc:sldMk cId="2719735658" sldId="325"/>
        </pc:sldMkLst>
        <pc:spChg chg="mod">
          <ac:chgData name="Zoë Tunstall" userId="e0a72786-713a-4df2-bb92-da82a6ab9fc3" providerId="ADAL" clId="{2D98F29C-10C3-4762-9EFC-56292FED3BC6}" dt="2024-07-03T13:10:06.793" v="550" actId="20577"/>
          <ac:spMkLst>
            <pc:docMk/>
            <pc:sldMk cId="2719735658" sldId="325"/>
            <ac:spMk id="2" creationId="{F956312D-3FCB-3A87-F647-CB78EA0447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44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The Big Picture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0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  <a:p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8" r:id="rId4"/>
    <p:sldLayoutId id="2147483673" r:id="rId5"/>
    <p:sldLayoutId id="2147483672" r:id="rId6"/>
    <p:sldLayoutId id="2147483674" r:id="rId7"/>
    <p:sldLayoutId id="2147483671" r:id="rId8"/>
    <p:sldLayoutId id="2147483650" r:id="rId9"/>
    <p:sldLayoutId id="2147483676" r:id="rId10"/>
    <p:sldLayoutId id="2147483651" r:id="rId11"/>
    <p:sldLayoutId id="2147483652" r:id="rId12"/>
    <p:sldLayoutId id="2147483658" r:id="rId13"/>
    <p:sldLayoutId id="2147483659" r:id="rId14"/>
    <p:sldLayoutId id="2147483675" r:id="rId15"/>
    <p:sldLayoutId id="2147483657" r:id="rId16"/>
    <p:sldLayoutId id="2147483655" r:id="rId17"/>
    <p:sldLayoutId id="2147483656" r:id="rId18"/>
    <p:sldLayoutId id="2147483665" r:id="rId19"/>
    <p:sldLayoutId id="2147483666" r:id="rId20"/>
    <p:sldLayoutId id="2147483653" r:id="rId21"/>
    <p:sldLayoutId id="2147483660" r:id="rId22"/>
    <p:sldLayoutId id="2147483654" r:id="rId23"/>
    <p:sldLayoutId id="2147483662" r:id="rId24"/>
    <p:sldLayoutId id="2147483663" r:id="rId25"/>
    <p:sldLayoutId id="2147483664" r:id="rId26"/>
    <p:sldLayoutId id="2147483667" r:id="rId27"/>
    <p:sldLayoutId id="2147483669" r:id="rId28"/>
    <p:sldLayoutId id="2147483668" r:id="rId29"/>
    <p:sldLayoutId id="214748367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uugjAIvhC0?feature=oembed" TargetMode="Externa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14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60E201-B84C-94E6-F1D5-AAD698BA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9923" y="1948210"/>
            <a:ext cx="10172153" cy="29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1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B56E-7DFA-4BB7-D424-D104CC22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55559"/>
            <a:ext cx="9906000" cy="3346881"/>
          </a:xfrm>
        </p:spPr>
        <p:txBody>
          <a:bodyPr/>
          <a:lstStyle/>
          <a:p>
            <a:r>
              <a:rPr lang="en-GB" dirty="0"/>
              <a:t>You and your friend disagree about what film to see at the cinema.</a:t>
            </a:r>
          </a:p>
        </p:txBody>
      </p:sp>
    </p:spTree>
    <p:extLst>
      <p:ext uri="{BB962C8B-B14F-4D97-AF65-F5344CB8AC3E}">
        <p14:creationId xmlns:p14="http://schemas.microsoft.com/office/powerpoint/2010/main" val="232127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B56E-7DFA-4BB7-D424-D104CC22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517" y="1275055"/>
            <a:ext cx="9844966" cy="4307890"/>
          </a:xfrm>
        </p:spPr>
        <p:txBody>
          <a:bodyPr/>
          <a:lstStyle/>
          <a:p>
            <a:r>
              <a:rPr lang="en-GB" dirty="0"/>
              <a:t>Your parent or guardian tells you that you should be doing your homework when you’re exhausted at the end of a long day. </a:t>
            </a:r>
          </a:p>
        </p:txBody>
      </p:sp>
    </p:spTree>
    <p:extLst>
      <p:ext uri="{BB962C8B-B14F-4D97-AF65-F5344CB8AC3E}">
        <p14:creationId xmlns:p14="http://schemas.microsoft.com/office/powerpoint/2010/main" val="427483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B56E-7DFA-4BB7-D424-D104CC22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55559"/>
            <a:ext cx="9906000" cy="3346881"/>
          </a:xfrm>
        </p:spPr>
        <p:txBody>
          <a:bodyPr/>
          <a:lstStyle/>
          <a:p>
            <a:r>
              <a:rPr lang="en-GB" dirty="0"/>
              <a:t>Someone in your class says that male footballers should get paid more than female footballers.</a:t>
            </a:r>
          </a:p>
        </p:txBody>
      </p:sp>
    </p:spTree>
    <p:extLst>
      <p:ext uri="{BB962C8B-B14F-4D97-AF65-F5344CB8AC3E}">
        <p14:creationId xmlns:p14="http://schemas.microsoft.com/office/powerpoint/2010/main" val="232009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B56E-7DFA-4BB7-D424-D104CC22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55559"/>
            <a:ext cx="9906000" cy="3346881"/>
          </a:xfrm>
        </p:spPr>
        <p:txBody>
          <a:bodyPr/>
          <a:lstStyle/>
          <a:p>
            <a:r>
              <a:rPr lang="en-GB" dirty="0"/>
              <a:t>Your friend tells you that your favourite singer/band is worse than their favourite.</a:t>
            </a:r>
          </a:p>
        </p:txBody>
      </p:sp>
    </p:spTree>
    <p:extLst>
      <p:ext uri="{BB962C8B-B14F-4D97-AF65-F5344CB8AC3E}">
        <p14:creationId xmlns:p14="http://schemas.microsoft.com/office/powerpoint/2010/main" val="415674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B56E-7DFA-4BB7-D424-D104CC22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55559"/>
            <a:ext cx="9906000" cy="3346881"/>
          </a:xfrm>
        </p:spPr>
        <p:txBody>
          <a:bodyPr/>
          <a:lstStyle/>
          <a:p>
            <a:r>
              <a:rPr lang="en-GB" dirty="0"/>
              <a:t>You find out that your parent or guardian votes for a political party you don’t like.</a:t>
            </a:r>
          </a:p>
        </p:txBody>
      </p:sp>
    </p:spTree>
    <p:extLst>
      <p:ext uri="{BB962C8B-B14F-4D97-AF65-F5344CB8AC3E}">
        <p14:creationId xmlns:p14="http://schemas.microsoft.com/office/powerpoint/2010/main" val="5332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B56E-7DFA-4BB7-D424-D104CC22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1" y="1755559"/>
            <a:ext cx="9004177" cy="3346881"/>
          </a:xfrm>
        </p:spPr>
        <p:txBody>
          <a:bodyPr/>
          <a:lstStyle/>
          <a:p>
            <a:r>
              <a:rPr lang="en-GB" dirty="0"/>
              <a:t>Your friend says they don’t believe in climate change. </a:t>
            </a:r>
          </a:p>
        </p:txBody>
      </p:sp>
    </p:spTree>
    <p:extLst>
      <p:ext uri="{BB962C8B-B14F-4D97-AF65-F5344CB8AC3E}">
        <p14:creationId xmlns:p14="http://schemas.microsoft.com/office/powerpoint/2010/main" val="379888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373188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701336" y="4162103"/>
            <a:ext cx="10786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Blind spots</a:t>
            </a:r>
          </a:p>
        </p:txBody>
      </p:sp>
    </p:spTree>
    <p:extLst>
      <p:ext uri="{BB962C8B-B14F-4D97-AF65-F5344CB8AC3E}">
        <p14:creationId xmlns:p14="http://schemas.microsoft.com/office/powerpoint/2010/main" val="198944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9C2B3-07BE-CECC-D0F2-9E1A5F718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42" b="7208"/>
          <a:stretch/>
        </p:blipFill>
        <p:spPr>
          <a:xfrm>
            <a:off x="1818250" y="711199"/>
            <a:ext cx="8555500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58371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E7CEC-DD35-587C-C3D0-EE8AE47D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188050C-E99A-0CD4-C280-8AFCC1CE7689}"/>
              </a:ext>
            </a:extLst>
          </p:cNvPr>
          <p:cNvSpPr txBox="1">
            <a:spLocks/>
          </p:cNvSpPr>
          <p:nvPr/>
        </p:nvSpPr>
        <p:spPr>
          <a:xfrm>
            <a:off x="701336" y="4162103"/>
            <a:ext cx="10786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Cancel culture</a:t>
            </a:r>
          </a:p>
        </p:txBody>
      </p:sp>
    </p:spTree>
    <p:extLst>
      <p:ext uri="{BB962C8B-B14F-4D97-AF65-F5344CB8AC3E}">
        <p14:creationId xmlns:p14="http://schemas.microsoft.com/office/powerpoint/2010/main" val="2579517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B7896-DF1E-55D4-0D6B-052537BD6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310" y="1032029"/>
            <a:ext cx="10252229" cy="479394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“Cancelling people pushes them away and makes them more likely to find spaces where bad views are the norm... Cancel culture, as I see it, involves the shutting down of different perspectives” 						</a:t>
            </a:r>
            <a:r>
              <a:rPr lang="en-GB" i="1" dirty="0"/>
              <a:t>– Matt Haig</a:t>
            </a:r>
            <a:br>
              <a:rPr lang="en-GB" i="1" dirty="0"/>
            </a:br>
            <a:r>
              <a:rPr lang="en-GB" sz="800" i="1" dirty="0"/>
              <a:t> </a:t>
            </a:r>
            <a:endParaRPr lang="en-GB" i="1" dirty="0"/>
          </a:p>
          <a:p>
            <a:pPr>
              <a:lnSpc>
                <a:spcPct val="100000"/>
              </a:lnSpc>
            </a:pPr>
            <a:r>
              <a:rPr lang="en-GB" dirty="0"/>
              <a:t>“Being called out has made me a better person. Not being cancelled has enabled me to be accountable, learn from my mistakes, and go on to share those lessons with others and do good with my privilege” 				</a:t>
            </a:r>
            <a:r>
              <a:rPr lang="en-GB" i="1" dirty="0"/>
              <a:t>– Jameela Jamil</a:t>
            </a:r>
            <a:br>
              <a:rPr lang="en-GB" i="1" dirty="0"/>
            </a:br>
            <a:r>
              <a:rPr lang="en-GB" sz="800" i="1" dirty="0"/>
              <a:t> </a:t>
            </a:r>
          </a:p>
          <a:p>
            <a:pPr>
              <a:lnSpc>
                <a:spcPct val="100000"/>
              </a:lnSpc>
            </a:pPr>
            <a:r>
              <a:rPr lang="en-GB" dirty="0"/>
              <a:t>“[Cancel culture creates a] culture of accountability which... needed to come into being.” 			</a:t>
            </a:r>
            <a:r>
              <a:rPr lang="en-GB" i="1" dirty="0"/>
              <a:t>– Lisa Nakamura</a:t>
            </a:r>
          </a:p>
        </p:txBody>
      </p:sp>
    </p:spTree>
    <p:extLst>
      <p:ext uri="{BB962C8B-B14F-4D97-AF65-F5344CB8AC3E}">
        <p14:creationId xmlns:p14="http://schemas.microsoft.com/office/powerpoint/2010/main" val="1083626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9C2AA1-3A69-BDF9-69AF-E28914FC12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What are the things we can see?</a:t>
            </a:r>
          </a:p>
          <a:p>
            <a:r>
              <a:rPr lang="en-GB" dirty="0"/>
              <a:t>What things might be happening that are harder to see?</a:t>
            </a:r>
          </a:p>
        </p:txBody>
      </p:sp>
    </p:spTree>
    <p:extLst>
      <p:ext uri="{BB962C8B-B14F-4D97-AF65-F5344CB8AC3E}">
        <p14:creationId xmlns:p14="http://schemas.microsoft.com/office/powerpoint/2010/main" val="1931950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iceberg in the water&#10;&#10;Description automatically generated">
            <a:extLst>
              <a:ext uri="{FF2B5EF4-FFF2-40B4-BE49-F238E27FC236}">
                <a16:creationId xmlns:a16="http://schemas.microsoft.com/office/drawing/2014/main" id="{3B86C4FC-D590-0CF0-C5C5-308BB4BE6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03" y="918215"/>
            <a:ext cx="5883394" cy="50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38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3D9-494C-CB98-F979-40DD1C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029426"/>
            <a:ext cx="9934112" cy="799148"/>
          </a:xfrm>
        </p:spPr>
        <p:txBody>
          <a:bodyPr/>
          <a:lstStyle/>
          <a:p>
            <a:r>
              <a:rPr lang="en-GB" dirty="0"/>
              <a:t>What is something you want to remember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20640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485" y="2894120"/>
            <a:ext cx="7415252" cy="21839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Loving God, fill us with your Spirit now.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what we have learnt about empathising with the person we disagree with.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Help us to </a:t>
            </a:r>
            <a:r>
              <a:rPr lang="en-GB" sz="2400" b="1" dirty="0">
                <a:solidFill>
                  <a:srgbClr val="A72327"/>
                </a:solidFill>
              </a:rPr>
              <a:t>be curious </a:t>
            </a:r>
            <a:r>
              <a:rPr lang="en-GB" sz="2400" dirty="0"/>
              <a:t>about others’ stories – listening as often as we speak.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6312D-3FCB-3A87-F647-CB78EA04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781" y="1367161"/>
            <a:ext cx="7031114" cy="441220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someone who we often disagree with and what we have learn about building good relationships even when we disagree.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Give us the courage to </a:t>
            </a:r>
            <a:r>
              <a:rPr lang="en-GB" sz="2400" b="1" dirty="0">
                <a:solidFill>
                  <a:srgbClr val="A72327"/>
                </a:solidFill>
              </a:rPr>
              <a:t>be present </a:t>
            </a:r>
            <a:r>
              <a:rPr lang="en-GB" sz="2400" dirty="0"/>
              <a:t>– showing up and sticking around.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things we have learned about navigating disagreement in this session.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Inspire us to </a:t>
            </a:r>
            <a:r>
              <a:rPr lang="en-GB" sz="2400" b="1" dirty="0">
                <a:solidFill>
                  <a:srgbClr val="A72327"/>
                </a:solidFill>
              </a:rPr>
              <a:t>reimagine</a:t>
            </a:r>
            <a:r>
              <a:rPr lang="en-GB" sz="2400" dirty="0"/>
              <a:t> what’s possible – finding hope, knowing that you can transform all things.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2719735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18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Youth films: 03 - Navigating Disagreement">
            <a:hlinkClick r:id="" action="ppaction://media"/>
            <a:extLst>
              <a:ext uri="{FF2B5EF4-FFF2-40B4-BE49-F238E27FC236}">
                <a16:creationId xmlns:a16="http://schemas.microsoft.com/office/drawing/2014/main" id="{CF228235-015D-028F-D569-27C5B44642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C3DE-2CC6-93EC-C044-C87BCE6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33" y="2469062"/>
            <a:ext cx="9373533" cy="1919875"/>
          </a:xfrm>
        </p:spPr>
        <p:txBody>
          <a:bodyPr/>
          <a:lstStyle/>
          <a:p>
            <a:r>
              <a:rPr lang="en-GB" dirty="0"/>
              <a:t>What do we learn about navigating disagreement in this film?</a:t>
            </a:r>
          </a:p>
        </p:txBody>
      </p:sp>
    </p:spTree>
    <p:extLst>
      <p:ext uri="{BB962C8B-B14F-4D97-AF65-F5344CB8AC3E}">
        <p14:creationId xmlns:p14="http://schemas.microsoft.com/office/powerpoint/2010/main" val="7439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E258-2A2D-4421-379A-607D764E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 and the woman at the well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C74E8-CA01-0569-5B24-D3B3C30C7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John 4:3-42</a:t>
            </a:r>
          </a:p>
        </p:txBody>
      </p:sp>
    </p:spTree>
    <p:extLst>
      <p:ext uri="{BB962C8B-B14F-4D97-AF65-F5344CB8AC3E}">
        <p14:creationId xmlns:p14="http://schemas.microsoft.com/office/powerpoint/2010/main" val="426605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867949-CC6A-C07B-C25D-743AAA34A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68840" cy="39046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Did Jesus and the woman avoid difficult topics or express their differences? Where do you see this?</a:t>
            </a:r>
          </a:p>
          <a:p>
            <a:pPr>
              <a:lnSpc>
                <a:spcPct val="100000"/>
              </a:lnSpc>
            </a:pPr>
            <a:r>
              <a:rPr lang="en-GB" dirty="0"/>
              <a:t>What helped them have a good conversation even though they had different views?</a:t>
            </a:r>
          </a:p>
          <a:p>
            <a:pPr>
              <a:lnSpc>
                <a:spcPct val="100000"/>
              </a:lnSpc>
            </a:pPr>
            <a:r>
              <a:rPr lang="en-GB" dirty="0"/>
              <a:t>How would applying the lessons we learn from Jesus and the Samaritan woman help us when we have disagreements?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ABC70D-51E0-C21B-F6F4-B1A057A4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2783021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Luke 6:31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“Do to others as you would have them do to you.”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5160D9-8734-FDCA-53DF-FD0592E75049}"/>
              </a:ext>
            </a:extLst>
          </p:cNvPr>
          <p:cNvSpPr txBox="1">
            <a:spLocks/>
          </p:cNvSpPr>
          <p:nvPr/>
        </p:nvSpPr>
        <p:spPr>
          <a:xfrm>
            <a:off x="1346071" y="4213960"/>
            <a:ext cx="10123879" cy="166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35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06A1F-7012-C44C-79FE-FAE99F53D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436446" cy="36294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How would applying this help us when we have disagreements?</a:t>
            </a:r>
          </a:p>
          <a:p>
            <a:pPr>
              <a:lnSpc>
                <a:spcPct val="100000"/>
              </a:lnSpc>
            </a:pPr>
            <a:r>
              <a:rPr lang="en-GB" sz="2800" dirty="0"/>
              <a:t>Where do you see similar principles and values in other faiths, worldviews or cultures and community traditions?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16D1AC-E83B-F050-D823-EC83BF0E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785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C993C23-648D-8530-98AE-E271EDB609BA}"/>
              </a:ext>
            </a:extLst>
          </p:cNvPr>
          <p:cNvSpPr txBox="1">
            <a:spLocks/>
          </p:cNvSpPr>
          <p:nvPr/>
        </p:nvSpPr>
        <p:spPr>
          <a:xfrm>
            <a:off x="2092171" y="4162103"/>
            <a:ext cx="80076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6000"/>
              </a:lnSpc>
            </a:pPr>
            <a:r>
              <a:rPr lang="en-GB" dirty="0"/>
              <a:t>Shrug, shout, shh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D84A85-78B6-4087-A190-2459E666FF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037A1D-A974-49BA-AF17-60EDCA825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343</TotalTime>
  <Words>550</Words>
  <Application>Microsoft Office PowerPoint</Application>
  <PresentationFormat>Widescreen</PresentationFormat>
  <Paragraphs>50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What do we learn about navigating disagreement in this film?</vt:lpstr>
      <vt:lpstr>Jesus and the woman at the well</vt:lpstr>
      <vt:lpstr>Questions for discussion</vt:lpstr>
      <vt:lpstr>Luke 6:31</vt:lpstr>
      <vt:lpstr>Questions for discussion</vt:lpstr>
      <vt:lpstr>PowerPoint Presentation</vt:lpstr>
      <vt:lpstr>PowerPoint Presentation</vt:lpstr>
      <vt:lpstr>You and your friend disagree about what film to see at the cinema.</vt:lpstr>
      <vt:lpstr>Your parent or guardian tells you that you should be doing your homework when you’re exhausted at the end of a long day. </vt:lpstr>
      <vt:lpstr>Someone in your class says that male footballers should get paid more than female footballers.</vt:lpstr>
      <vt:lpstr>Your friend tells you that your favourite singer/band is worse than their favourite.</vt:lpstr>
      <vt:lpstr>You find out that your parent or guardian votes for a political party you don’t like.</vt:lpstr>
      <vt:lpstr>Your friend says they don’t believe in climate change.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something you want to remember from this session?</vt:lpstr>
      <vt:lpstr>Prayer and reflection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12</cp:revision>
  <dcterms:created xsi:type="dcterms:W3CDTF">2024-02-02T13:02:07Z</dcterms:created>
  <dcterms:modified xsi:type="dcterms:W3CDTF">2024-09-06T13:24:09Z</dcterms:modified>
</cp:coreProperties>
</file>