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NYnAl2E9eMrAEIwvY16Mydi7n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hpBNoIAkaDw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3999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2021-09-09T13:07:26Z</dcterms:created>
  <dc:creator>Luke Stewart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