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3716000" cx="2438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hRFtg2l0oRs0cAsM426Kjifmpd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1676400" y="3651250"/>
            <a:ext cx="21031199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cBtqjVhqqSI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2021-09-09T13:07:01Z</dcterms:created>
  <dc:creator>Luke Stewart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