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HFd6U4FoRNuubuZegsJ6vxc7W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P4cQYN72PQI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2021-09-09T13:06:23Z</dcterms:created>
  <dc:creator>Luke Stewart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