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214973-DAB6-49F1-8BEF-580728A14B32}" v="1" dt="2022-02-09T10:51:07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Stewart" userId="2d7f99b2-1e56-4e46-831f-47694e7ff210" providerId="ADAL" clId="{66214973-DAB6-49F1-8BEF-580728A14B32}"/>
    <pc:docChg chg="modSld">
      <pc:chgData name="Luke Stewart" userId="2d7f99b2-1e56-4e46-831f-47694e7ff210" providerId="ADAL" clId="{66214973-DAB6-49F1-8BEF-580728A14B32}" dt="2022-02-09T10:51:07.921" v="0"/>
      <pc:docMkLst>
        <pc:docMk/>
      </pc:docMkLst>
      <pc:sldChg chg="modSp">
        <pc:chgData name="Luke Stewart" userId="2d7f99b2-1e56-4e46-831f-47694e7ff210" providerId="ADAL" clId="{66214973-DAB6-49F1-8BEF-580728A14B32}" dt="2022-02-09T10:51:07.921" v="0"/>
        <pc:sldMkLst>
          <pc:docMk/>
          <pc:sldMk cId="120874415" sldId="257"/>
        </pc:sldMkLst>
        <pc:picChg chg="mod">
          <ac:chgData name="Luke Stewart" userId="2d7f99b2-1e56-4e46-831f-47694e7ff210" providerId="ADAL" clId="{66214973-DAB6-49F1-8BEF-580728A14B32}" dt="2022-02-09T10:51:07.921" v="0"/>
          <ac:picMkLst>
            <pc:docMk/>
            <pc:sldMk cId="120874415" sldId="257"/>
            <ac:picMk id="3" creationId="{EE1977AD-E544-44FC-A906-C13FCB38A6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EEEE-6054-4E67-8A31-AA853EC52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EEFDAA-3D9F-49B8-ABD2-0E49BF66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6BA0-FC52-42E0-A56F-9053F280DE0A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718AC-6EFE-493B-B023-FC9ADD20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5C388-F70D-426D-8590-70D02555D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3C38-C978-4861-B5E8-226D8F3E1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27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D7824D-9D90-4984-970E-00F08FC5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BA534-5B0C-4416-947B-A16552391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AC727-0F7F-4296-A7E9-CE4C4FAA4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06BA0-FC52-42E0-A56F-9053F280DE0A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1AEC3-D91D-4D78-A0B0-36C6BCE12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3ACF5-1BF7-48D2-A8A9-1E66E5C97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53C38-C978-4861-B5E8-226D8F3E1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10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02c5NI25xM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C84BE4-3AB5-41DC-B7B6-CD81E9AA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700C6-C539-4330-817C-85247D901F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127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5FF2FE-21C5-498B-B1CF-40CA92D1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EE1977AD-E544-44FC-A906-C13FCB38A6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44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B29212-A4DC-4E57-9272-70BA340B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4DBCCC-FFA3-4381-BEB3-9DF10A6866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17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996CA8-55CF-4136-BAB6-9F322707E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D53780-B654-4EDD-A2C4-FDB9415A92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833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AD4968-AA73-464A-85B1-BCD4F53C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A91E7-E14A-4E1F-9262-8822D6AD61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792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86B164-6170-4044-8DD7-D9D030DA9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85A8F-4544-4ED4-8490-60EA8D07D8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3101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BBFB1E-A72A-4223-8E2B-140DEEBEA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423D37-E837-4450-B1D5-037692842F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833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2C45D3-A7BB-4709-8C2B-E5B40D2A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0720A-695F-4B15-ABF9-14614E5802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291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591CEB-C402-4F8F-8C73-89B213A6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D3AC1-8B5B-41E3-8642-BD0E2B7AD4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4394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13" ma:contentTypeDescription="Create a new document." ma:contentTypeScope="" ma:versionID="71a0efc3d5c7cd7808a57f2ba1a40e3d">
  <xsd:schema xmlns:xsd="http://www.w3.org/2001/XMLSchema" xmlns:xs="http://www.w3.org/2001/XMLSchema" xmlns:p="http://schemas.microsoft.com/office/2006/metadata/properties" xmlns:ns2="7b5c543b-ce41-4bf0-887e-be718118a899" xmlns:ns3="c5e47e47-aed6-42ed-92ac-f923200f30aa" targetNamespace="http://schemas.microsoft.com/office/2006/metadata/properties" ma:root="true" ma:fieldsID="ebdc39f1b32f57a917bb185592f1c5ff" ns2:_="" ns3:_="">
    <xsd:import namespace="7b5c543b-ce41-4bf0-887e-be718118a899"/>
    <xsd:import namespace="c5e47e47-aed6-42ed-92ac-f923200f30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1CC666-C9FA-4B30-BBDC-A6CBB38F74A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D9A2462-C9EC-4AA6-ABF1-5633C1AEB9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65A780-6E69-4478-961C-C09F09DC43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5c543b-ce41-4bf0-887e-be718118a899"/>
    <ds:schemaRef ds:uri="c5e47e47-aed6-42ed-92ac-f923200f30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Stewart</dc:creator>
  <cp:lastModifiedBy>Luke Stewart</cp:lastModifiedBy>
  <cp:revision>1</cp:revision>
  <dcterms:created xsi:type="dcterms:W3CDTF">2022-02-04T13:42:45Z</dcterms:created>
  <dcterms:modified xsi:type="dcterms:W3CDTF">2022-02-09T10:51:34Z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</Properties>
</file>