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D941C-C473-48BB-B1C2-0DFEB8098EFB}" v="2" dt="2022-02-14T16:46:37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352D941C-C473-48BB-B1C2-0DFEB8098EFB}"/>
    <pc:docChg chg="addSld delSld modSld">
      <pc:chgData name="Luke Stewart" userId="2d7f99b2-1e56-4e46-831f-47694e7ff210" providerId="ADAL" clId="{352D941C-C473-48BB-B1C2-0DFEB8098EFB}" dt="2022-02-14T16:46:39.336" v="2" actId="47"/>
      <pc:docMkLst>
        <pc:docMk/>
      </pc:docMkLst>
      <pc:sldChg chg="modSp">
        <pc:chgData name="Luke Stewart" userId="2d7f99b2-1e56-4e46-831f-47694e7ff210" providerId="ADAL" clId="{352D941C-C473-48BB-B1C2-0DFEB8098EFB}" dt="2022-02-09T10:41:58.530" v="0"/>
        <pc:sldMkLst>
          <pc:docMk/>
          <pc:sldMk cId="3812731089" sldId="257"/>
        </pc:sldMkLst>
        <pc:picChg chg="mod">
          <ac:chgData name="Luke Stewart" userId="2d7f99b2-1e56-4e46-831f-47694e7ff210" providerId="ADAL" clId="{352D941C-C473-48BB-B1C2-0DFEB8098EFB}" dt="2022-02-09T10:41:58.530" v="0"/>
          <ac:picMkLst>
            <pc:docMk/>
            <pc:sldMk cId="3812731089" sldId="257"/>
            <ac:picMk id="3" creationId="{91E0F989-EDEB-496C-9C4E-E576D69973AC}"/>
          </ac:picMkLst>
        </pc:picChg>
      </pc:sldChg>
      <pc:sldChg chg="del">
        <pc:chgData name="Luke Stewart" userId="2d7f99b2-1e56-4e46-831f-47694e7ff210" providerId="ADAL" clId="{352D941C-C473-48BB-B1C2-0DFEB8098EFB}" dt="2022-02-14T16:46:39.336" v="2" actId="47"/>
        <pc:sldMkLst>
          <pc:docMk/>
          <pc:sldMk cId="1726516192" sldId="264"/>
        </pc:sldMkLst>
      </pc:sldChg>
      <pc:sldChg chg="add setBg">
        <pc:chgData name="Luke Stewart" userId="2d7f99b2-1e56-4e46-831f-47694e7ff210" providerId="ADAL" clId="{352D941C-C473-48BB-B1C2-0DFEB8098EFB}" dt="2022-02-14T16:46:37.569" v="1"/>
        <pc:sldMkLst>
          <pc:docMk/>
          <pc:sldMk cId="397035000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E836-6A12-44FB-B016-E5522000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58C01-B5AC-4A8A-96DA-B67EA3D6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E97A-511D-4F2B-B586-86B6BAFE6F01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A9594-708D-445B-8CB3-E6006E3C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4DA8F-FD7B-414E-B7BF-9A1B8BBC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1B0-A00B-4A0C-B2BF-3488F9369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3AF77-EC2B-4644-A22B-E01BF383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17276-78B6-434D-B239-EADC03438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7860C-4976-4BA7-BB39-4416837EB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E97A-511D-4F2B-B586-86B6BAFE6F01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7A42D-8F05-42F9-99AA-1A85A2AA9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FA5F-596A-4F08-A61A-3B1927B9D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E1B0-A00B-4A0C-B2BF-3488F9369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QoLF8qjkwW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FA665-88B2-4F14-811D-08A41F23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73542-E207-4FF7-98DD-024217BF1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24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B8DED-2722-41BF-8F98-2220036F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F0BDC-77F5-4A01-BF87-66CAF00E0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6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169C3-3415-405F-929F-875CF64D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1E0F989-EDEB-496C-9C4E-E576D69973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1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6EA0D-C7D5-485D-AC4A-0EFC11C7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14EBD-84A7-464C-A247-011C00325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13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61D14-BF8F-4E5B-AA8E-130E268B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6F97D-9B2F-4287-B20D-F2341C676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35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8AC5FA-DB09-478A-88BD-A881F066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3439A-CCBE-4D80-993F-AB055BBE7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3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8FF99A-5C33-404B-9656-7F3154F1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2F88B-E603-408B-A43E-D0057B82A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397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98EBA0-3FFE-4AB1-B14D-DD2CF12B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DE895-F506-4A12-B157-B5543BE64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0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FBE7A-5F67-45D0-BB7A-61C5F75C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527E5-88C7-4ADE-98B7-DE23909DA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CE57DA-39E5-460F-80BC-347E3D87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A97AA-A475-44BA-BE95-324A5683A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500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605C4-6302-477C-95A8-DCADEADFF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376FD-9919-4379-AF10-93EFADBBC8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C2609-70ED-4CED-A011-C4EBA800FA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2022-02-04T16:15:37Z</dcterms:created>
  <dcterms:modified xsi:type="dcterms:W3CDTF">2022-02-14T16:46:46Z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