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0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00A2FB-52B7-4EE4-B4DA-D056ECF068ED}" v="5" dt="2022-03-28T07:40:35.7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26" d="100"/>
          <a:sy n="26" d="100"/>
        </p:scale>
        <p:origin x="1056" y="9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Stewart" userId="2d7f99b2-1e56-4e46-831f-47694e7ff210" providerId="ADAL" clId="{B300A2FB-52B7-4EE4-B4DA-D056ECF068ED}"/>
    <pc:docChg chg="custSel modSld">
      <pc:chgData name="Luke Stewart" userId="2d7f99b2-1e56-4e46-831f-47694e7ff210" providerId="ADAL" clId="{B300A2FB-52B7-4EE4-B4DA-D056ECF068ED}" dt="2022-03-28T07:40:35.782" v="78"/>
      <pc:docMkLst>
        <pc:docMk/>
      </pc:docMkLst>
      <pc:sldChg chg="addSp delSp modSp mod">
        <pc:chgData name="Luke Stewart" userId="2d7f99b2-1e56-4e46-831f-47694e7ff210" providerId="ADAL" clId="{B300A2FB-52B7-4EE4-B4DA-D056ECF068ED}" dt="2022-03-28T07:40:35.782" v="78"/>
        <pc:sldMkLst>
          <pc:docMk/>
          <pc:sldMk cId="1854239909" sldId="259"/>
        </pc:sldMkLst>
        <pc:spChg chg="add del mod">
          <ac:chgData name="Luke Stewart" userId="2d7f99b2-1e56-4e46-831f-47694e7ff210" providerId="ADAL" clId="{B300A2FB-52B7-4EE4-B4DA-D056ECF068ED}" dt="2022-03-28T07:39:22.443" v="72" actId="478"/>
          <ac:spMkLst>
            <pc:docMk/>
            <pc:sldMk cId="1854239909" sldId="259"/>
            <ac:spMk id="6" creationId="{7888245E-72FD-4ABD-84AB-AC20AF6AD81F}"/>
          </ac:spMkLst>
        </pc:spChg>
        <pc:spChg chg="add del mod">
          <ac:chgData name="Luke Stewart" userId="2d7f99b2-1e56-4e46-831f-47694e7ff210" providerId="ADAL" clId="{B300A2FB-52B7-4EE4-B4DA-D056ECF068ED}" dt="2022-03-28T07:39:25.746" v="75" actId="478"/>
          <ac:spMkLst>
            <pc:docMk/>
            <pc:sldMk cId="1854239909" sldId="259"/>
            <ac:spMk id="7" creationId="{3821C449-5B54-4189-B401-35E01CB375E6}"/>
          </ac:spMkLst>
        </pc:spChg>
        <pc:spChg chg="add del mod">
          <ac:chgData name="Luke Stewart" userId="2d7f99b2-1e56-4e46-831f-47694e7ff210" providerId="ADAL" clId="{B300A2FB-52B7-4EE4-B4DA-D056ECF068ED}" dt="2022-03-28T07:39:23.880" v="73" actId="478"/>
          <ac:spMkLst>
            <pc:docMk/>
            <pc:sldMk cId="1854239909" sldId="259"/>
            <ac:spMk id="8" creationId="{759C59C9-07A9-4F6B-9197-2943A5790EE7}"/>
          </ac:spMkLst>
        </pc:spChg>
        <pc:spChg chg="add del mod">
          <ac:chgData name="Luke Stewart" userId="2d7f99b2-1e56-4e46-831f-47694e7ff210" providerId="ADAL" clId="{B300A2FB-52B7-4EE4-B4DA-D056ECF068ED}" dt="2022-03-28T07:39:25.001" v="74" actId="478"/>
          <ac:spMkLst>
            <pc:docMk/>
            <pc:sldMk cId="1854239909" sldId="259"/>
            <ac:spMk id="9" creationId="{78FC811B-7AA6-4424-B84C-0030AE268E17}"/>
          </ac:spMkLst>
        </pc:spChg>
        <pc:picChg chg="del mod">
          <ac:chgData name="Luke Stewart" userId="2d7f99b2-1e56-4e46-831f-47694e7ff210" providerId="ADAL" clId="{B300A2FB-52B7-4EE4-B4DA-D056ECF068ED}" dt="2022-03-28T07:39:26.337" v="76" actId="478"/>
          <ac:picMkLst>
            <pc:docMk/>
            <pc:sldMk cId="1854239909" sldId="259"/>
            <ac:picMk id="3" creationId="{97ED059F-69B5-4E01-A387-86A5594E1AFD}"/>
          </ac:picMkLst>
        </pc:picChg>
        <pc:picChg chg="add del mod modCrop">
          <ac:chgData name="Luke Stewart" userId="2d7f99b2-1e56-4e46-831f-47694e7ff210" providerId="ADAL" clId="{B300A2FB-52B7-4EE4-B4DA-D056ECF068ED}" dt="2022-03-28T07:39:19.628" v="71" actId="478"/>
          <ac:picMkLst>
            <pc:docMk/>
            <pc:sldMk cId="1854239909" sldId="259"/>
            <ac:picMk id="5" creationId="{4ADE4046-A391-4998-9468-E2B9CFB50AC2}"/>
          </ac:picMkLst>
        </pc:picChg>
        <pc:picChg chg="add mod">
          <ac:chgData name="Luke Stewart" userId="2d7f99b2-1e56-4e46-831f-47694e7ff210" providerId="ADAL" clId="{B300A2FB-52B7-4EE4-B4DA-D056ECF068ED}" dt="2022-03-28T07:40:35.782" v="78"/>
          <ac:picMkLst>
            <pc:docMk/>
            <pc:sldMk cId="1854239909" sldId="259"/>
            <ac:picMk id="10" creationId="{CCAD58DD-0546-4B92-A9AF-9D1CFCAEA625}"/>
          </ac:picMkLst>
        </pc:picChg>
      </pc:sldChg>
    </pc:docChg>
  </pc:docChgLst>
  <pc:docChgLst>
    <pc:chgData name="Luke Stewart" userId="2d7f99b2-1e56-4e46-831f-47694e7ff210" providerId="ADAL" clId="{454F30D0-4862-4107-B550-2C54373EE673}"/>
    <pc:docChg chg="modSld">
      <pc:chgData name="Luke Stewart" userId="2d7f99b2-1e56-4e46-831f-47694e7ff210" providerId="ADAL" clId="{454F30D0-4862-4107-B550-2C54373EE673}" dt="2021-09-23T16:52:20.888" v="1"/>
      <pc:docMkLst>
        <pc:docMk/>
      </pc:docMkLst>
      <pc:sldChg chg="modSp">
        <pc:chgData name="Luke Stewart" userId="2d7f99b2-1e56-4e46-831f-47694e7ff210" providerId="ADAL" clId="{454F30D0-4862-4107-B550-2C54373EE673}" dt="2021-09-23T16:52:07.952" v="0"/>
        <pc:sldMkLst>
          <pc:docMk/>
          <pc:sldMk cId="2835360420" sldId="258"/>
        </pc:sldMkLst>
        <pc:picChg chg="mod">
          <ac:chgData name="Luke Stewart" userId="2d7f99b2-1e56-4e46-831f-47694e7ff210" providerId="ADAL" clId="{454F30D0-4862-4107-B550-2C54373EE673}" dt="2021-09-23T16:52:07.952" v="0"/>
          <ac:picMkLst>
            <pc:docMk/>
            <pc:sldMk cId="2835360420" sldId="258"/>
            <ac:picMk id="3" creationId="{F5B32824-0DDD-43B5-91C9-515180C2FF3C}"/>
          </ac:picMkLst>
        </pc:picChg>
      </pc:sldChg>
      <pc:sldChg chg="modSp">
        <pc:chgData name="Luke Stewart" userId="2d7f99b2-1e56-4e46-831f-47694e7ff210" providerId="ADAL" clId="{454F30D0-4862-4107-B550-2C54373EE673}" dt="2021-09-23T16:52:20.888" v="1"/>
        <pc:sldMkLst>
          <pc:docMk/>
          <pc:sldMk cId="1854239909" sldId="259"/>
        </pc:sldMkLst>
        <pc:picChg chg="mod">
          <ac:chgData name="Luke Stewart" userId="2d7f99b2-1e56-4e46-831f-47694e7ff210" providerId="ADAL" clId="{454F30D0-4862-4107-B550-2C54373EE673}" dt="2021-09-23T16:52:20.888" v="1"/>
          <ac:picMkLst>
            <pc:docMk/>
            <pc:sldMk cId="1854239909" sldId="259"/>
            <ac:picMk id="3" creationId="{97ED059F-69B5-4E01-A387-86A5594E1A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ED79D-7668-4F79-BA84-420F7BE45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E1DAC-E841-4735-802E-FC0786D28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519B-D58D-4292-8DC9-EB876FBA4A3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34D38E-1E9E-44B4-A49F-6EF7F28D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E6370A-6ED3-4821-8E25-2F4758F12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D9BAE-1207-4E87-8F2F-8CD8119A0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20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D1994-3232-4E55-A534-2B8E41BEB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976F9-2AEA-4889-86E9-736DA7FB0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CCEB-AC07-47B7-9BDC-EAB78A61E8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F519B-D58D-4292-8DC9-EB876FBA4A3F}" type="datetimeFigureOut">
              <a:rPr lang="en-GB" smtClean="0"/>
              <a:t>28/03/2022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98A76-07D3-4959-95C1-362C6B8CCA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8AFDD-B7DF-4803-95E6-8CDEAB3A12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D9BAE-1207-4E87-8F2F-8CD8119A04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7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youtu.be/DxfGz4RgPXo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youtu.be/BrU8cJZWuPU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2E5B91-27FE-4745-8CD9-093ED7471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F21123-C4EC-41D0-82C7-A6061AFE57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6647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9E0242-68F1-44D1-9080-474A25BB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B46489-E6BD-4321-B0F0-936BA54854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480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8CA9C3-C434-4AAF-A2A3-7E9BDC9F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10F934-7781-4AFE-8948-EC0E389D62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629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1024F3-0183-4B63-A42C-EC3FC57BD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F5B32824-0DDD-43B5-91C9-515180C2FF3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6042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2D3514-1905-4FC5-ADF8-8617F03BA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9">
            <a:hlinkClick r:id="rId2"/>
            <a:extLst>
              <a:ext uri="{FF2B5EF4-FFF2-40B4-BE49-F238E27FC236}">
                <a16:creationId xmlns:a16="http://schemas.microsoft.com/office/drawing/2014/main" id="{CCAD58DD-0546-4B92-A9AF-9D1CFCAEA6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23990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CEA0B6-8097-4F86-8745-01CEDA6A1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445CB-8569-4D13-AAA1-AB46259D1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5671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C05FBD-A69E-458C-9D99-7D56D757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E495D-85E8-486E-A148-21229A4F79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9646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D68A4A-C0A6-41BA-9F6F-8E381C3E7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A45996-A123-4293-8A89-50BE59C486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410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93CA8-9003-4A06-8C24-6436814FD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03761F-E93F-49A8-BD40-DDBD5D167E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464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B48DB4-68B9-4BA3-9C04-1343D3DD8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02361-89BA-4822-BD15-158327F0E2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2433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13" ma:contentTypeDescription="Create a new document." ma:contentTypeScope="" ma:versionID="71a0efc3d5c7cd7808a57f2ba1a40e3d">
  <xsd:schema xmlns:xsd="http://www.w3.org/2001/XMLSchema" xmlns:xs="http://www.w3.org/2001/XMLSchema" xmlns:p="http://schemas.microsoft.com/office/2006/metadata/properties" xmlns:ns2="7b5c543b-ce41-4bf0-887e-be718118a899" xmlns:ns3="c5e47e47-aed6-42ed-92ac-f923200f30aa" targetNamespace="http://schemas.microsoft.com/office/2006/metadata/properties" ma:root="true" ma:fieldsID="ebdc39f1b32f57a917bb185592f1c5ff" ns2:_="" ns3:_="">
    <xsd:import namespace="7b5c543b-ce41-4bf0-887e-be718118a899"/>
    <xsd:import namespace="c5e47e47-aed6-42ed-92ac-f923200f30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84E9E5-EDB1-49D5-9AFB-08B6126B3D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9CF7AE-6EC4-40EC-9BA4-70195C4B15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DB1AD4-ACE6-4B19-B9E8-F6EC8BA085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5c543b-ce41-4bf0-887e-be718118a899"/>
    <ds:schemaRef ds:uri="c5e47e47-aed6-42ed-92ac-f923200f30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Stewart</dc:creator>
  <cp:lastModifiedBy>Luke Stewart</cp:lastModifiedBy>
  <cp:revision>1</cp:revision>
  <dcterms:created xsi:type="dcterms:W3CDTF">2021-09-09T13:06:02Z</dcterms:created>
  <dcterms:modified xsi:type="dcterms:W3CDTF">2022-03-28T07:40:44Z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</Properties>
</file>